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4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6492D-20A5-4DA1-9001-B993B9C66DE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0EF91-00DD-49C4-9D22-9675D2CF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4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EF91-00DD-49C4-9D22-9675D2CF4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18BD00-1625-4A83-95FE-9D5D0653135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B14D73-2CF2-4352-9C0F-5CE856E9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Doubly linked list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Lecture </a:t>
            </a:r>
            <a:r>
              <a:rPr lang="en-US" sz="4000" b="1" dirty="0" smtClean="0">
                <a:solidFill>
                  <a:srgbClr val="FF0000"/>
                </a:solidFill>
              </a:rPr>
              <a:t>4</a:t>
            </a:r>
          </a:p>
          <a:p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710"/>
            <a:ext cx="8700100" cy="545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18" y="1288473"/>
            <a:ext cx="5493465" cy="44515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</a:rPr>
              <a:t>Now, </a:t>
            </a:r>
            <a:r>
              <a:rPr lang="en-US" sz="2200" b="1" dirty="0" err="1" smtClean="0">
                <a:solidFill>
                  <a:srgbClr val="0070C0"/>
                </a:solidFill>
              </a:rPr>
              <a:t>InsertAtTarget</a:t>
            </a:r>
            <a:r>
              <a:rPr lang="en-US" sz="2200" b="1" dirty="0" smtClean="0">
                <a:solidFill>
                  <a:srgbClr val="0070C0"/>
                </a:solidFill>
              </a:rPr>
              <a:t> function.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insertAtTarget</a:t>
            </a:r>
            <a:r>
              <a:rPr lang="en-US" sz="2400" b="1" dirty="0"/>
              <a:t>(node* </a:t>
            </a:r>
            <a:r>
              <a:rPr lang="en-US" sz="2400" b="1" dirty="0" err="1"/>
              <a:t>curr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target)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{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node</a:t>
            </a:r>
            <a:r>
              <a:rPr lang="en-US" sz="2400" b="1" dirty="0"/>
              <a:t>* tar = </a:t>
            </a:r>
            <a:r>
              <a:rPr lang="en-US" sz="2400" b="1" dirty="0" err="1"/>
              <a:t>findTarget</a:t>
            </a:r>
            <a:r>
              <a:rPr lang="en-US" sz="2400" b="1" dirty="0"/>
              <a:t>(target);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curr</a:t>
            </a:r>
            <a:r>
              <a:rPr lang="en-US" sz="2400" b="1" dirty="0" smtClean="0"/>
              <a:t>-</a:t>
            </a:r>
            <a:r>
              <a:rPr lang="en-US" sz="2400" b="1" dirty="0"/>
              <a:t>&gt;</a:t>
            </a:r>
            <a:r>
              <a:rPr lang="en-US" sz="2400" b="1" dirty="0" err="1"/>
              <a:t>prev</a:t>
            </a:r>
            <a:r>
              <a:rPr lang="en-US" sz="2400" b="1" dirty="0"/>
              <a:t> = tar;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curr</a:t>
            </a:r>
            <a:r>
              <a:rPr lang="en-US" sz="2400" b="1" dirty="0" smtClean="0"/>
              <a:t>-</a:t>
            </a:r>
            <a:r>
              <a:rPr lang="en-US" sz="2400" b="1" dirty="0"/>
              <a:t>&gt;next = tar-&gt;next;</a:t>
            </a:r>
          </a:p>
          <a:p>
            <a:pPr marL="0" indent="0">
              <a:buNone/>
            </a:pPr>
            <a:r>
              <a:rPr lang="en-US" sz="2400" b="1" dirty="0" smtClean="0"/>
              <a:t>	tar-</a:t>
            </a:r>
            <a:r>
              <a:rPr lang="en-US" sz="2400" b="1" dirty="0"/>
              <a:t>&gt;next-&gt;</a:t>
            </a:r>
            <a:r>
              <a:rPr lang="en-US" sz="2400" b="1" dirty="0" err="1"/>
              <a:t>prev</a:t>
            </a:r>
            <a:r>
              <a:rPr lang="en-US" sz="2400" b="1" dirty="0"/>
              <a:t> = </a:t>
            </a:r>
            <a:r>
              <a:rPr lang="en-US" sz="2400" b="1" dirty="0" err="1"/>
              <a:t>curr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	tar-</a:t>
            </a:r>
            <a:r>
              <a:rPr lang="en-US" sz="2400" b="1" dirty="0"/>
              <a:t>&gt;next = </a:t>
            </a:r>
            <a:r>
              <a:rPr lang="en-US" sz="2400" b="1" dirty="0" err="1"/>
              <a:t>curr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52169" y="1288472"/>
            <a:ext cx="5576595" cy="4308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node* </a:t>
            </a:r>
            <a:r>
              <a:rPr lang="en-US" sz="2400" b="1" dirty="0" err="1"/>
              <a:t>findTarget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value) {</a:t>
            </a:r>
          </a:p>
          <a:p>
            <a:pPr marL="0" indent="0">
              <a:buNone/>
            </a:pPr>
            <a:r>
              <a:rPr lang="en-US" sz="2400" b="1" dirty="0" smtClean="0"/>
              <a:t>	node</a:t>
            </a:r>
            <a:r>
              <a:rPr lang="en-US" sz="2400" b="1" dirty="0"/>
              <a:t>* temp = head;</a:t>
            </a:r>
          </a:p>
          <a:p>
            <a:pPr marL="0" indent="0">
              <a:buNone/>
            </a:pPr>
            <a:r>
              <a:rPr lang="en-US" sz="2400" b="1" dirty="0" smtClean="0"/>
              <a:t>	while </a:t>
            </a:r>
            <a:r>
              <a:rPr lang="en-US" sz="2400" b="1" dirty="0"/>
              <a:t>(temp != NULL)</a:t>
            </a:r>
          </a:p>
          <a:p>
            <a:pPr marL="0" indent="0">
              <a:buNone/>
            </a:pPr>
            <a:r>
              <a:rPr lang="en-US" sz="2400" b="1" dirty="0" smtClean="0"/>
              <a:t>	{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	if </a:t>
            </a:r>
            <a:r>
              <a:rPr lang="en-US" sz="2400" b="1" dirty="0"/>
              <a:t>(temp-&gt;id == value)</a:t>
            </a:r>
          </a:p>
          <a:p>
            <a:pPr marL="0" indent="0">
              <a:buNone/>
            </a:pPr>
            <a:r>
              <a:rPr lang="en-US" sz="2400" b="1" dirty="0" smtClean="0"/>
              <a:t>			return </a:t>
            </a:r>
            <a:r>
              <a:rPr lang="en-US" sz="2400" b="1" dirty="0"/>
              <a:t>temp;</a:t>
            </a:r>
          </a:p>
          <a:p>
            <a:pPr marL="0" indent="0">
              <a:buNone/>
            </a:pPr>
            <a:r>
              <a:rPr lang="en-US" sz="2400" b="1" dirty="0" smtClean="0"/>
              <a:t>		temp </a:t>
            </a:r>
            <a:r>
              <a:rPr lang="en-US" sz="2400" b="1" dirty="0"/>
              <a:t>= temp-&gt;next;</a:t>
            </a:r>
          </a:p>
          <a:p>
            <a:pPr marL="0" indent="0">
              <a:buNone/>
            </a:pPr>
            <a:r>
              <a:rPr lang="en-US" sz="2400" b="1" dirty="0" smtClean="0"/>
              <a:t>	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return </a:t>
            </a:r>
            <a:r>
              <a:rPr lang="en-US" sz="2400" b="1" dirty="0"/>
              <a:t>NULL;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710"/>
            <a:ext cx="8700100" cy="545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18" y="1288473"/>
            <a:ext cx="5991951" cy="55695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</a:t>
            </a:r>
            <a:r>
              <a:rPr lang="en-US" dirty="0" smtClean="0"/>
              <a:t>Display function.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displayAllNodes</a:t>
            </a:r>
            <a:r>
              <a:rPr lang="en-US" sz="2400" b="1" dirty="0"/>
              <a:t>() {</a:t>
            </a:r>
          </a:p>
          <a:p>
            <a:pPr marL="0" indent="0">
              <a:buNone/>
            </a:pPr>
            <a:r>
              <a:rPr lang="en-US" sz="2400" b="1" dirty="0" smtClean="0"/>
              <a:t>	node</a:t>
            </a:r>
            <a:r>
              <a:rPr lang="en-US" sz="2400" b="1" dirty="0"/>
              <a:t>* temp;</a:t>
            </a:r>
          </a:p>
          <a:p>
            <a:pPr marL="0" indent="0">
              <a:buNone/>
            </a:pPr>
            <a:r>
              <a:rPr lang="en-US" sz="2400" b="1" dirty="0" smtClean="0"/>
              <a:t>	temp </a:t>
            </a:r>
            <a:r>
              <a:rPr lang="en-US" sz="2400" b="1" dirty="0"/>
              <a:t>= head;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</a:t>
            </a:r>
            <a:r>
              <a:rPr lang="en-US" sz="2400" b="1" dirty="0"/>
              <a:t>&lt;&lt; "Data in the list is:" &lt;&lt; 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	while </a:t>
            </a:r>
            <a:r>
              <a:rPr lang="en-US" sz="2400" b="1" dirty="0"/>
              <a:t>(temp != NULL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 </a:t>
            </a: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displayNode</a:t>
            </a:r>
            <a:r>
              <a:rPr lang="en-US" sz="2400" b="1" dirty="0" smtClean="0"/>
              <a:t>(temp</a:t>
            </a:r>
            <a:r>
              <a:rPr lang="en-US" sz="2400" b="1" dirty="0"/>
              <a:t>);</a:t>
            </a:r>
          </a:p>
          <a:p>
            <a:pPr marL="0" indent="0">
              <a:buNone/>
            </a:pPr>
            <a:r>
              <a:rPr lang="en-US" sz="2400" b="1" dirty="0" smtClean="0"/>
              <a:t>		temp </a:t>
            </a:r>
            <a:r>
              <a:rPr lang="en-US" sz="2400" b="1" dirty="0"/>
              <a:t>= temp-&gt;next;</a:t>
            </a:r>
          </a:p>
          <a:p>
            <a:pPr marL="0" indent="0">
              <a:buNone/>
            </a:pPr>
            <a:r>
              <a:rPr lang="en-US" sz="2400" b="1" dirty="0" smtClean="0"/>
              <a:t>	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}</a:t>
            </a:r>
            <a:endParaRPr lang="en-US" sz="2400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52169" y="1288472"/>
            <a:ext cx="5576595" cy="5278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void </a:t>
            </a:r>
            <a:r>
              <a:rPr lang="en-US" sz="2800" b="1" dirty="0" err="1"/>
              <a:t>displayNode</a:t>
            </a:r>
            <a:r>
              <a:rPr lang="en-US" sz="2800" b="1" dirty="0"/>
              <a:t>(node* </a:t>
            </a:r>
            <a:r>
              <a:rPr lang="en-US" sz="2800" b="1" dirty="0" err="1"/>
              <a:t>ptr</a:t>
            </a:r>
            <a:r>
              <a:rPr lang="en-US" sz="2800" b="1" dirty="0"/>
              <a:t>) {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cout</a:t>
            </a:r>
            <a:r>
              <a:rPr lang="en-US" sz="2800" b="1" dirty="0"/>
              <a:t> &lt;&lt; </a:t>
            </a:r>
            <a:r>
              <a:rPr lang="en-US" sz="2800" b="1" dirty="0" err="1"/>
              <a:t>ptr</a:t>
            </a:r>
            <a:r>
              <a:rPr lang="en-US" sz="2800" b="1" dirty="0"/>
              <a:t>-&gt;id &lt;&lt; 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062" y="105710"/>
            <a:ext cx="8713955" cy="850254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10418618" cy="54032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</a:t>
            </a:r>
            <a:r>
              <a:rPr lang="en-US" dirty="0" smtClean="0"/>
              <a:t>Function to display list in Reverse order.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displayReverseList</a:t>
            </a:r>
            <a:r>
              <a:rPr lang="en-US" sz="2400" b="1" dirty="0"/>
              <a:t>() </a:t>
            </a:r>
            <a:r>
              <a:rPr lang="en-US" sz="2400" b="1" dirty="0" smtClean="0"/>
              <a:t>{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node</a:t>
            </a:r>
            <a:r>
              <a:rPr lang="en-US" sz="2400" b="1" dirty="0"/>
              <a:t>* last;</a:t>
            </a:r>
          </a:p>
          <a:p>
            <a:pPr marL="0" indent="0">
              <a:buNone/>
            </a:pPr>
            <a:r>
              <a:rPr lang="en-US" sz="2400" b="1" dirty="0" smtClean="0"/>
              <a:t>	last </a:t>
            </a:r>
            <a:r>
              <a:rPr lang="en-US" sz="2400" b="1" dirty="0"/>
              <a:t>= </a:t>
            </a:r>
            <a:r>
              <a:rPr lang="en-US" sz="2400" b="1" dirty="0" err="1"/>
              <a:t>findLast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</a:t>
            </a:r>
            <a:r>
              <a:rPr lang="en-US" sz="2400" b="1" dirty="0"/>
              <a:t>&lt;&lt; "Data in the Reverse list is:" &lt;&lt; </a:t>
            </a:r>
            <a:r>
              <a:rPr lang="en-US" sz="2400" b="1" dirty="0" err="1"/>
              <a:t>endl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while </a:t>
            </a:r>
            <a:r>
              <a:rPr lang="en-US" sz="2400" b="1" dirty="0"/>
              <a:t>(last!=NULL)</a:t>
            </a:r>
          </a:p>
          <a:p>
            <a:pPr marL="0" indent="0">
              <a:buNone/>
            </a:pPr>
            <a:r>
              <a:rPr lang="en-US" sz="2400" b="1" dirty="0" smtClean="0"/>
              <a:t>	{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displayNode</a:t>
            </a:r>
            <a:r>
              <a:rPr lang="en-US" sz="2400" b="1" dirty="0" smtClean="0"/>
              <a:t>(last</a:t>
            </a:r>
            <a:r>
              <a:rPr lang="en-US" sz="2400" b="1" dirty="0"/>
              <a:t>);</a:t>
            </a:r>
          </a:p>
          <a:p>
            <a:pPr marL="0" indent="0">
              <a:buNone/>
            </a:pPr>
            <a:r>
              <a:rPr lang="en-US" sz="2400" b="1" dirty="0" smtClean="0"/>
              <a:t>	last </a:t>
            </a:r>
            <a:r>
              <a:rPr lang="en-US" sz="2400" b="1" dirty="0"/>
              <a:t>= last-&gt;</a:t>
            </a:r>
            <a:r>
              <a:rPr lang="en-US" sz="2400" b="1" dirty="0" err="1"/>
              <a:t>prev</a:t>
            </a:r>
            <a:r>
              <a:rPr lang="en-US" sz="2400" b="1" dirty="0" smtClean="0"/>
              <a:t>; //moving backward in the list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}}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43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062" y="105710"/>
            <a:ext cx="8713955" cy="850254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10418618" cy="54032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</a:t>
            </a:r>
            <a:r>
              <a:rPr lang="en-US" dirty="0" smtClean="0"/>
              <a:t>delete node at Head.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deleteAtHead</a:t>
            </a:r>
            <a:r>
              <a:rPr lang="en-US" sz="2400" b="1" dirty="0"/>
              <a:t>() {</a:t>
            </a:r>
          </a:p>
          <a:p>
            <a:pPr marL="0" indent="0">
              <a:buNone/>
            </a:pPr>
            <a:r>
              <a:rPr lang="en-US" sz="2400" b="1" dirty="0" smtClean="0"/>
              <a:t>	if </a:t>
            </a:r>
            <a:r>
              <a:rPr lang="en-US" sz="2400" b="1" dirty="0"/>
              <a:t>(head == NULL)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</a:t>
            </a:r>
            <a:r>
              <a:rPr lang="en-US" sz="2400" b="1" dirty="0"/>
              <a:t>&lt;&lt; "list is empty" &lt;&lt; 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	else </a:t>
            </a: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 smtClean="0"/>
              <a:t>		node</a:t>
            </a:r>
            <a:r>
              <a:rPr lang="en-US" sz="2400" b="1" dirty="0"/>
              <a:t>* temp = head;</a:t>
            </a:r>
          </a:p>
          <a:p>
            <a:pPr marL="0" indent="0">
              <a:buNone/>
            </a:pPr>
            <a:r>
              <a:rPr lang="en-US" sz="2400" b="1" dirty="0" smtClean="0"/>
              <a:t>		head </a:t>
            </a:r>
            <a:r>
              <a:rPr lang="en-US" sz="2400" b="1" dirty="0"/>
              <a:t>= temp-&gt;next;</a:t>
            </a:r>
          </a:p>
          <a:p>
            <a:pPr marL="0" indent="0">
              <a:buNone/>
            </a:pPr>
            <a:r>
              <a:rPr lang="en-US" sz="2400" b="1" dirty="0" smtClean="0"/>
              <a:t>		head-</a:t>
            </a:r>
            <a:r>
              <a:rPr lang="en-US" sz="2400" b="1" dirty="0"/>
              <a:t>&gt;</a:t>
            </a:r>
            <a:r>
              <a:rPr lang="en-US" sz="2400" b="1" dirty="0" err="1"/>
              <a:t>prev</a:t>
            </a:r>
            <a:r>
              <a:rPr lang="en-US" sz="2400" b="1" dirty="0"/>
              <a:t> = NULL;</a:t>
            </a:r>
          </a:p>
          <a:p>
            <a:pPr marL="0" indent="0">
              <a:buNone/>
            </a:pPr>
            <a:r>
              <a:rPr lang="en-US" sz="2400" b="1" dirty="0" smtClean="0"/>
              <a:t>		delete </a:t>
            </a:r>
            <a:r>
              <a:rPr lang="en-US" sz="2400" b="1" dirty="0"/>
              <a:t>temp;</a:t>
            </a:r>
          </a:p>
          <a:p>
            <a:pPr marL="0" indent="0">
              <a:buNone/>
            </a:pPr>
            <a:r>
              <a:rPr lang="en-US" sz="2400" b="1" dirty="0" smtClean="0"/>
              <a:t>		temp </a:t>
            </a:r>
            <a:r>
              <a:rPr lang="en-US" sz="2400" b="1" dirty="0"/>
              <a:t>= NULL;</a:t>
            </a:r>
          </a:p>
          <a:p>
            <a:pPr marL="0" indent="0">
              <a:buNone/>
            </a:pPr>
            <a:r>
              <a:rPr lang="en-US" sz="2400" b="1" dirty="0" smtClean="0"/>
              <a:t>	}}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11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062" y="105710"/>
            <a:ext cx="8713955" cy="850254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10418618" cy="54032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Now, </a:t>
            </a:r>
            <a:r>
              <a:rPr lang="en-US" dirty="0" smtClean="0">
                <a:solidFill>
                  <a:srgbClr val="0070C0"/>
                </a:solidFill>
              </a:rPr>
              <a:t>delete node at Last.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deleteAtLast</a:t>
            </a:r>
            <a:r>
              <a:rPr lang="en-US" sz="2400" b="1" dirty="0"/>
              <a:t>() {</a:t>
            </a:r>
          </a:p>
          <a:p>
            <a:pPr marL="0" indent="0">
              <a:buNone/>
            </a:pPr>
            <a:r>
              <a:rPr lang="en-US" sz="2400" b="1" dirty="0" smtClean="0"/>
              <a:t>	node</a:t>
            </a:r>
            <a:r>
              <a:rPr lang="en-US" sz="2400" b="1" dirty="0"/>
              <a:t>* </a:t>
            </a:r>
            <a:r>
              <a:rPr lang="en-US" sz="2400" b="1" dirty="0" err="1"/>
              <a:t>Slast</a:t>
            </a:r>
            <a:r>
              <a:rPr lang="en-US" sz="2400" b="1" dirty="0"/>
              <a:t>, *last;</a:t>
            </a:r>
          </a:p>
          <a:p>
            <a:pPr marL="0" indent="0">
              <a:buNone/>
            </a:pPr>
            <a:r>
              <a:rPr lang="en-US" sz="2400" b="1" dirty="0" smtClean="0"/>
              <a:t>	last </a:t>
            </a:r>
            <a:r>
              <a:rPr lang="en-US" sz="2400" b="1" dirty="0"/>
              <a:t>= </a:t>
            </a:r>
            <a:r>
              <a:rPr lang="en-US" sz="2400" b="1" dirty="0" err="1"/>
              <a:t>findLast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smtClean="0"/>
              <a:t>	if </a:t>
            </a:r>
            <a:r>
              <a:rPr lang="en-US" sz="2400" b="1" dirty="0"/>
              <a:t>(last == NULL)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</a:t>
            </a:r>
            <a:r>
              <a:rPr lang="en-US" sz="2400" b="1" dirty="0"/>
              <a:t>&lt;&lt; "List is empty" &lt;&lt; 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	else </a:t>
            </a: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Slast</a:t>
            </a:r>
            <a:r>
              <a:rPr lang="en-US" sz="2400" b="1" dirty="0" smtClean="0"/>
              <a:t> </a:t>
            </a:r>
            <a:r>
              <a:rPr lang="en-US" sz="2400" b="1" dirty="0"/>
              <a:t>= last-&gt;</a:t>
            </a:r>
            <a:r>
              <a:rPr lang="en-US" sz="2400" b="1" dirty="0" err="1"/>
              <a:t>prev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Slast</a:t>
            </a:r>
            <a:r>
              <a:rPr lang="en-US" sz="2400" b="1" dirty="0" smtClean="0"/>
              <a:t>-</a:t>
            </a:r>
            <a:r>
              <a:rPr lang="en-US" sz="2400" b="1" dirty="0"/>
              <a:t>&gt;next = NULL;</a:t>
            </a:r>
          </a:p>
          <a:p>
            <a:pPr marL="0" indent="0">
              <a:buNone/>
            </a:pPr>
            <a:r>
              <a:rPr lang="en-US" sz="2400" b="1" dirty="0" smtClean="0"/>
              <a:t>		delete </a:t>
            </a:r>
            <a:r>
              <a:rPr lang="en-US" sz="2400" b="1" dirty="0"/>
              <a:t>last;</a:t>
            </a:r>
          </a:p>
          <a:p>
            <a:pPr marL="0" indent="0">
              <a:buNone/>
            </a:pPr>
            <a:r>
              <a:rPr lang="en-US" sz="2400" b="1" dirty="0" smtClean="0"/>
              <a:t>		last </a:t>
            </a:r>
            <a:r>
              <a:rPr lang="en-US" sz="2400" b="1" dirty="0"/>
              <a:t>= NULL;</a:t>
            </a:r>
          </a:p>
          <a:p>
            <a:pPr marL="0" indent="0">
              <a:buNone/>
            </a:pPr>
            <a:r>
              <a:rPr lang="en-US" sz="2400" b="1" dirty="0" smtClean="0"/>
              <a:t>	}}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19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13" y="105710"/>
            <a:ext cx="9210778" cy="7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983673"/>
            <a:ext cx="5493187" cy="5874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Now, </a:t>
            </a:r>
            <a:r>
              <a:rPr lang="en-US" dirty="0" smtClean="0">
                <a:solidFill>
                  <a:srgbClr val="0070C0"/>
                </a:solidFill>
              </a:rPr>
              <a:t>delete node at Target.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deleteAtTarget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value) {</a:t>
            </a:r>
          </a:p>
          <a:p>
            <a:pPr marL="0" indent="0">
              <a:buNone/>
            </a:pPr>
            <a:r>
              <a:rPr lang="en-US" sz="2400" b="1" dirty="0"/>
              <a:t>	node* </a:t>
            </a:r>
            <a:r>
              <a:rPr lang="en-US" sz="2400" b="1" dirty="0" err="1"/>
              <a:t>prv_tar</a:t>
            </a:r>
            <a:r>
              <a:rPr lang="en-US" sz="2400" b="1" dirty="0"/>
              <a:t>, *tar;</a:t>
            </a:r>
          </a:p>
          <a:p>
            <a:pPr marL="0" indent="0">
              <a:buNone/>
            </a:pPr>
            <a:r>
              <a:rPr lang="en-US" sz="2400" b="1" dirty="0"/>
              <a:t>	tar = </a:t>
            </a:r>
            <a:r>
              <a:rPr lang="en-US" sz="2400" b="1" dirty="0" err="1"/>
              <a:t>findTarget</a:t>
            </a:r>
            <a:r>
              <a:rPr lang="en-US" sz="2400" b="1" dirty="0"/>
              <a:t>(value);</a:t>
            </a:r>
          </a:p>
          <a:p>
            <a:pPr marL="0" indent="0">
              <a:buNone/>
            </a:pPr>
            <a:r>
              <a:rPr lang="en-US" sz="2400" b="1" dirty="0"/>
              <a:t>	if (tar == NULL)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cout</a:t>
            </a:r>
            <a:r>
              <a:rPr lang="en-US" sz="2400" b="1" dirty="0"/>
              <a:t> &lt;&lt; "Target is not found" &lt;&lt; 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/>
              <a:t>	else if (tar == head)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deleteAtHead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	else if (tar-&gt;next == NULL)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deleteAtLast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4" y="983673"/>
            <a:ext cx="5659721" cy="572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else</a:t>
            </a:r>
          </a:p>
          <a:p>
            <a:pPr marL="0" indent="0">
              <a:buNone/>
            </a:pPr>
            <a:r>
              <a:rPr lang="en-US" sz="2400" b="1" dirty="0"/>
              <a:t>	{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prv_tar</a:t>
            </a:r>
            <a:r>
              <a:rPr lang="en-US" sz="2400" b="1" dirty="0"/>
              <a:t> = tar-&gt;</a:t>
            </a:r>
            <a:r>
              <a:rPr lang="en-US" sz="2400" b="1" dirty="0" err="1"/>
              <a:t>prev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prv_tar</a:t>
            </a:r>
            <a:r>
              <a:rPr lang="en-US" sz="2400" b="1" dirty="0"/>
              <a:t>-&gt;next = tar-&gt;next;</a:t>
            </a:r>
          </a:p>
          <a:p>
            <a:pPr marL="0" indent="0">
              <a:buNone/>
            </a:pPr>
            <a:r>
              <a:rPr lang="en-US" sz="2400" b="1" dirty="0"/>
              <a:t>		tar-&gt;next-&gt;</a:t>
            </a:r>
            <a:r>
              <a:rPr lang="en-US" sz="2400" b="1" dirty="0" err="1"/>
              <a:t>prev</a:t>
            </a:r>
            <a:r>
              <a:rPr lang="en-US" sz="2400" b="1" dirty="0"/>
              <a:t> = </a:t>
            </a:r>
            <a:r>
              <a:rPr lang="en-US" sz="2400" b="1" dirty="0" err="1"/>
              <a:t>prv_tar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/>
              <a:t>		delete tar;</a:t>
            </a:r>
          </a:p>
          <a:p>
            <a:pPr marL="0" indent="0">
              <a:buNone/>
            </a:pPr>
            <a:r>
              <a:rPr lang="en-US" sz="2400" b="1" dirty="0"/>
              <a:t>		tar = NULL;</a:t>
            </a:r>
          </a:p>
          <a:p>
            <a:pPr marL="0" indent="0">
              <a:buNone/>
            </a:pPr>
            <a:r>
              <a:rPr lang="en-US" sz="2400" b="1" dirty="0"/>
              <a:t>	}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00" y="244255"/>
            <a:ext cx="7729728" cy="1188720"/>
          </a:xfrm>
        </p:spPr>
        <p:txBody>
          <a:bodyPr/>
          <a:lstStyle/>
          <a:p>
            <a:r>
              <a:rPr lang="en-US" dirty="0" smtClean="0"/>
              <a:t>Doubly circular linked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95" y="4710545"/>
            <a:ext cx="7168011" cy="1368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52364" y="5145377"/>
            <a:ext cx="1260763" cy="58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2700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Last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9074727" y="5436322"/>
            <a:ext cx="1177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1036" y="2015848"/>
            <a:ext cx="8548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Circular Doubly Linked List has properties of both doubly linked list and circular linked </a:t>
            </a:r>
            <a:r>
              <a:rPr lang="en-US" sz="2000" dirty="0" smtClean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this way list can be easily traversed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print whole list from any position you want.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4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562910"/>
            <a:ext cx="10002981" cy="1188720"/>
          </a:xfrm>
        </p:spPr>
        <p:txBody>
          <a:bodyPr/>
          <a:lstStyle/>
          <a:p>
            <a:r>
              <a:rPr lang="en-US" dirty="0"/>
              <a:t>Implementation of Doubly </a:t>
            </a:r>
            <a:r>
              <a:rPr lang="en-US" dirty="0" smtClean="0"/>
              <a:t>circular linked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5" y="2230582"/>
            <a:ext cx="9601199" cy="46274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Structure is created in same way as doubly linked list.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Create list ,create node and Read node functions are same.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Find last function is not needed in doubly circular linked list.</a:t>
            </a:r>
          </a:p>
          <a:p>
            <a:endParaRPr lang="en-US" sz="2400" dirty="0" smtClean="0"/>
          </a:p>
          <a:p>
            <a:r>
              <a:rPr lang="en-US" sz="2400" dirty="0" smtClean="0"/>
              <a:t>Display a single node function is same.</a:t>
            </a:r>
          </a:p>
          <a:p>
            <a:endParaRPr lang="en-US" sz="2400" dirty="0"/>
          </a:p>
          <a:p>
            <a:r>
              <a:rPr lang="en-US" sz="2400" dirty="0" smtClean="0"/>
              <a:t>Some function have minor changes which are shown in next slides.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12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193964"/>
            <a:ext cx="10446327" cy="67887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Doubly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122218"/>
            <a:ext cx="10446327" cy="5389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will use do-while for displaying all the data in the list through </a:t>
            </a:r>
            <a:r>
              <a:rPr lang="en-US" sz="2000" dirty="0" err="1" smtClean="0"/>
              <a:t>displayAllNodes</a:t>
            </a:r>
            <a:r>
              <a:rPr lang="en-US" sz="2000" dirty="0" smtClean="0"/>
              <a:t> function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void </a:t>
            </a:r>
            <a:r>
              <a:rPr lang="en-US" sz="2000" b="1" dirty="0" err="1"/>
              <a:t>displayAllNodes</a:t>
            </a:r>
            <a:r>
              <a:rPr lang="en-US" sz="2000" b="1" dirty="0"/>
              <a:t>() {</a:t>
            </a:r>
          </a:p>
          <a:p>
            <a:pPr marL="0" indent="0">
              <a:buNone/>
            </a:pPr>
            <a:r>
              <a:rPr lang="en-US" sz="2000" b="1" dirty="0"/>
              <a:t>node* temp;</a:t>
            </a:r>
          </a:p>
          <a:p>
            <a:pPr marL="0" indent="0">
              <a:buNone/>
            </a:pPr>
            <a:r>
              <a:rPr lang="en-US" sz="2000" b="1" dirty="0"/>
              <a:t>temp = Last-&gt;next;</a:t>
            </a:r>
          </a:p>
          <a:p>
            <a:pPr marL="0" indent="0">
              <a:buNone/>
            </a:pPr>
            <a:r>
              <a:rPr lang="en-US" sz="2000" b="1" dirty="0" err="1"/>
              <a:t>cout</a:t>
            </a:r>
            <a:r>
              <a:rPr lang="en-US" sz="2000" b="1" dirty="0"/>
              <a:t> &lt;&lt; "Data in the list is:"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do{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displayNode</a:t>
            </a:r>
            <a:r>
              <a:rPr lang="en-US" sz="2000" b="1" dirty="0"/>
              <a:t>(temp);</a:t>
            </a:r>
          </a:p>
          <a:p>
            <a:pPr marL="0" indent="0">
              <a:buNone/>
            </a:pPr>
            <a:r>
              <a:rPr lang="en-US" sz="2000" b="1" dirty="0"/>
              <a:t>temp = temp-&gt;next;</a:t>
            </a:r>
          </a:p>
          <a:p>
            <a:pPr marL="0" indent="0">
              <a:buNone/>
            </a:pPr>
            <a:r>
              <a:rPr lang="en-US" sz="2000" b="1" dirty="0"/>
              <a:t>} while (temp != Last-&gt;next);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82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193964"/>
            <a:ext cx="10446327" cy="67887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Doubly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122218"/>
            <a:ext cx="10446327" cy="5389418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Insert at start function.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800" b="1" dirty="0"/>
              <a:t>void </a:t>
            </a:r>
            <a:r>
              <a:rPr lang="en-US" sz="2800" b="1" dirty="0" err="1"/>
              <a:t>insertAtStart</a:t>
            </a:r>
            <a:r>
              <a:rPr lang="en-US" sz="2800" b="1" dirty="0"/>
              <a:t>(node* </a:t>
            </a:r>
            <a:r>
              <a:rPr lang="en-US" sz="2800" b="1" dirty="0" err="1"/>
              <a:t>curr</a:t>
            </a:r>
            <a:r>
              <a:rPr lang="en-US" sz="2800" b="1" dirty="0"/>
              <a:t>) </a:t>
            </a:r>
            <a:r>
              <a:rPr lang="en-US" sz="2800" b="1" dirty="0" smtClean="0"/>
              <a:t>{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	if </a:t>
            </a:r>
            <a:r>
              <a:rPr lang="en-US" sz="2800" b="1" dirty="0"/>
              <a:t>(Last == NULL</a:t>
            </a:r>
            <a:r>
              <a:rPr lang="en-US" sz="2800" b="1" dirty="0" smtClean="0"/>
              <a:t>){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		Last </a:t>
            </a:r>
            <a:r>
              <a:rPr lang="en-US" sz="2800" b="1" dirty="0"/>
              <a:t>= </a:t>
            </a:r>
            <a:r>
              <a:rPr lang="en-US" sz="2800" b="1" dirty="0" err="1"/>
              <a:t>curr</a:t>
            </a:r>
            <a:r>
              <a:rPr lang="en-US" sz="2800" b="1" dirty="0"/>
              <a:t>;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curr</a:t>
            </a:r>
            <a:r>
              <a:rPr lang="en-US" sz="2800" b="1" dirty="0" smtClean="0"/>
              <a:t>-</a:t>
            </a:r>
            <a:r>
              <a:rPr lang="en-US" sz="2800" b="1" dirty="0"/>
              <a:t>&gt;next = Last;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curr</a:t>
            </a:r>
            <a:r>
              <a:rPr lang="en-US" sz="2800" b="1" dirty="0" smtClean="0"/>
              <a:t>-</a:t>
            </a:r>
            <a:r>
              <a:rPr lang="en-US" sz="2800" b="1" dirty="0"/>
              <a:t>&gt;</a:t>
            </a:r>
            <a:r>
              <a:rPr lang="en-US" sz="2800" b="1" dirty="0" err="1"/>
              <a:t>prev</a:t>
            </a:r>
            <a:r>
              <a:rPr lang="en-US" sz="2800" b="1" dirty="0"/>
              <a:t> = Last;</a:t>
            </a:r>
          </a:p>
          <a:p>
            <a:pPr marL="0" indent="0">
              <a:buNone/>
            </a:pPr>
            <a:r>
              <a:rPr lang="en-US" sz="2800" b="1" dirty="0" smtClean="0"/>
              <a:t>	}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	else{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curr</a:t>
            </a:r>
            <a:r>
              <a:rPr lang="en-US" sz="2800" b="1" dirty="0" smtClean="0"/>
              <a:t>-</a:t>
            </a:r>
            <a:r>
              <a:rPr lang="en-US" sz="2800" b="1" dirty="0"/>
              <a:t>&gt;</a:t>
            </a:r>
            <a:r>
              <a:rPr lang="en-US" sz="2800" b="1" dirty="0" err="1"/>
              <a:t>prev</a:t>
            </a:r>
            <a:r>
              <a:rPr lang="en-US" sz="2800" b="1" dirty="0"/>
              <a:t> = Last;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curr</a:t>
            </a:r>
            <a:r>
              <a:rPr lang="en-US" sz="2800" b="1" dirty="0" smtClean="0"/>
              <a:t>-</a:t>
            </a:r>
            <a:r>
              <a:rPr lang="en-US" sz="2800" b="1" dirty="0"/>
              <a:t>&gt;next = Last-&gt;next;</a:t>
            </a:r>
          </a:p>
          <a:p>
            <a:pPr marL="0" indent="0">
              <a:buNone/>
            </a:pPr>
            <a:r>
              <a:rPr lang="en-US" sz="2800" b="1" dirty="0" smtClean="0"/>
              <a:t>		Last-</a:t>
            </a:r>
            <a:r>
              <a:rPr lang="en-US" sz="2800" b="1" dirty="0"/>
              <a:t>&gt;next-&gt;</a:t>
            </a:r>
            <a:r>
              <a:rPr lang="en-US" sz="2800" b="1" dirty="0" err="1"/>
              <a:t>prev</a:t>
            </a:r>
            <a:r>
              <a:rPr lang="en-US" sz="2800" b="1" dirty="0"/>
              <a:t> = </a:t>
            </a:r>
            <a:r>
              <a:rPr lang="en-US" sz="2800" b="1" dirty="0" err="1"/>
              <a:t>curr</a:t>
            </a:r>
            <a:r>
              <a:rPr lang="en-US" sz="2800" b="1" dirty="0"/>
              <a:t>;</a:t>
            </a:r>
          </a:p>
          <a:p>
            <a:pPr marL="0" indent="0">
              <a:buNone/>
            </a:pPr>
            <a:r>
              <a:rPr lang="en-US" sz="2800" b="1" dirty="0" smtClean="0"/>
              <a:t>		Last-</a:t>
            </a:r>
            <a:r>
              <a:rPr lang="en-US" sz="2800" b="1" dirty="0"/>
              <a:t>&gt;next = </a:t>
            </a:r>
            <a:r>
              <a:rPr lang="en-US" sz="2800" b="1" dirty="0" err="1"/>
              <a:t>curr</a:t>
            </a:r>
            <a:r>
              <a:rPr lang="en-US" sz="2800" b="1" dirty="0" smtClean="0"/>
              <a:t>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}}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19814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80" t="23012" r="34880" b="10133"/>
          <a:stretch/>
        </p:blipFill>
        <p:spPr>
          <a:xfrm>
            <a:off x="1773381" y="269133"/>
            <a:ext cx="8340435" cy="62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193964"/>
            <a:ext cx="10446327" cy="67887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Doubly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122218"/>
            <a:ext cx="10446327" cy="538941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Insert at last function.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900" b="1" dirty="0"/>
              <a:t>void </a:t>
            </a:r>
            <a:r>
              <a:rPr lang="en-US" sz="1900" b="1" dirty="0" err="1"/>
              <a:t>insertAtLast</a:t>
            </a:r>
            <a:r>
              <a:rPr lang="en-US" sz="1900" b="1" dirty="0"/>
              <a:t>(node* </a:t>
            </a:r>
            <a:r>
              <a:rPr lang="en-US" sz="1900" b="1" dirty="0" err="1"/>
              <a:t>curr</a:t>
            </a:r>
            <a:r>
              <a:rPr lang="en-US" sz="1900" b="1" dirty="0"/>
              <a:t>) </a:t>
            </a:r>
            <a:r>
              <a:rPr lang="en-US" sz="1900" b="1" dirty="0" smtClean="0"/>
              <a:t>{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smtClean="0"/>
              <a:t>	if </a:t>
            </a:r>
            <a:r>
              <a:rPr lang="en-US" sz="1900" b="1" dirty="0"/>
              <a:t>(Last == NULL) {</a:t>
            </a:r>
          </a:p>
          <a:p>
            <a:pPr marL="0" indent="0">
              <a:buNone/>
            </a:pPr>
            <a:r>
              <a:rPr lang="en-US" sz="1900" b="1" dirty="0" smtClean="0"/>
              <a:t>		Last </a:t>
            </a:r>
            <a:r>
              <a:rPr lang="en-US" sz="1900" b="1" dirty="0"/>
              <a:t>= </a:t>
            </a:r>
            <a:r>
              <a:rPr lang="en-US" sz="1900" b="1" dirty="0" err="1"/>
              <a:t>curr</a:t>
            </a:r>
            <a:r>
              <a:rPr lang="en-US" sz="1900" b="1" dirty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curr</a:t>
            </a:r>
            <a:r>
              <a:rPr lang="en-US" sz="1900" b="1" dirty="0" smtClean="0"/>
              <a:t>-</a:t>
            </a:r>
            <a:r>
              <a:rPr lang="en-US" sz="1900" b="1" dirty="0"/>
              <a:t>&gt;next = Last;</a:t>
            </a:r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curr</a:t>
            </a:r>
            <a:r>
              <a:rPr lang="en-US" sz="1900" b="1" dirty="0" smtClean="0"/>
              <a:t>-</a:t>
            </a:r>
            <a:r>
              <a:rPr lang="en-US" sz="1900" b="1" dirty="0"/>
              <a:t>&gt;</a:t>
            </a:r>
            <a:r>
              <a:rPr lang="en-US" sz="1900" b="1" dirty="0" err="1"/>
              <a:t>prev</a:t>
            </a:r>
            <a:r>
              <a:rPr lang="en-US" sz="1900" b="1" dirty="0"/>
              <a:t> = Last;</a:t>
            </a:r>
          </a:p>
          <a:p>
            <a:pPr marL="0" indent="0">
              <a:buNone/>
            </a:pPr>
            <a:r>
              <a:rPr lang="en-US" sz="1900" b="1" dirty="0" smtClean="0"/>
              <a:t>	}</a:t>
            </a:r>
            <a:r>
              <a:rPr lang="en-US" sz="1900" b="1" dirty="0"/>
              <a:t> </a:t>
            </a:r>
            <a:r>
              <a:rPr lang="en-US" sz="1900" b="1" dirty="0" smtClean="0"/>
              <a:t>else </a:t>
            </a:r>
            <a:r>
              <a:rPr lang="en-US" sz="1900" b="1" dirty="0"/>
              <a:t>{</a:t>
            </a:r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curr</a:t>
            </a:r>
            <a:r>
              <a:rPr lang="en-US" sz="1900" b="1" dirty="0" smtClean="0"/>
              <a:t>-</a:t>
            </a:r>
            <a:r>
              <a:rPr lang="en-US" sz="1900" b="1" dirty="0"/>
              <a:t>&gt;</a:t>
            </a:r>
            <a:r>
              <a:rPr lang="en-US" sz="1900" b="1" dirty="0" err="1"/>
              <a:t>prev</a:t>
            </a:r>
            <a:r>
              <a:rPr lang="en-US" sz="1900" b="1" dirty="0"/>
              <a:t> = Last;</a:t>
            </a:r>
          </a:p>
          <a:p>
            <a:pPr marL="0" indent="0"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curr</a:t>
            </a:r>
            <a:r>
              <a:rPr lang="en-US" sz="1900" b="1" dirty="0" smtClean="0"/>
              <a:t>-</a:t>
            </a:r>
            <a:r>
              <a:rPr lang="en-US" sz="1900" b="1" dirty="0"/>
              <a:t>&gt;next = Last-&gt;next;</a:t>
            </a:r>
          </a:p>
          <a:p>
            <a:pPr marL="0" indent="0">
              <a:buNone/>
            </a:pPr>
            <a:r>
              <a:rPr lang="en-US" sz="1900" b="1" dirty="0" smtClean="0"/>
              <a:t>		Last-</a:t>
            </a:r>
            <a:r>
              <a:rPr lang="en-US" sz="1900" b="1" dirty="0"/>
              <a:t>&gt;next-&gt;</a:t>
            </a:r>
            <a:r>
              <a:rPr lang="en-US" sz="1900" b="1" dirty="0" err="1"/>
              <a:t>prev</a:t>
            </a:r>
            <a:r>
              <a:rPr lang="en-US" sz="1900" b="1" dirty="0"/>
              <a:t> = </a:t>
            </a:r>
            <a:r>
              <a:rPr lang="en-US" sz="1900" b="1" dirty="0" err="1"/>
              <a:t>curr</a:t>
            </a:r>
            <a:r>
              <a:rPr lang="en-US" sz="1900" b="1" dirty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		Last-</a:t>
            </a:r>
            <a:r>
              <a:rPr lang="en-US" sz="1900" b="1" dirty="0"/>
              <a:t>&gt;next = </a:t>
            </a:r>
            <a:r>
              <a:rPr lang="en-US" sz="1900" b="1" dirty="0" err="1"/>
              <a:t>curr</a:t>
            </a:r>
            <a:r>
              <a:rPr lang="en-US" sz="1900" b="1" dirty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		Last </a:t>
            </a:r>
            <a:r>
              <a:rPr lang="en-US" sz="1900" b="1" dirty="0"/>
              <a:t>= </a:t>
            </a:r>
            <a:r>
              <a:rPr lang="en-US" sz="1900" b="1" dirty="0" err="1"/>
              <a:t>curr</a:t>
            </a:r>
            <a:r>
              <a:rPr lang="en-US" sz="1900" b="1" dirty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	}}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1125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56" y="152400"/>
            <a:ext cx="10280072" cy="1052945"/>
          </a:xfrm>
        </p:spPr>
        <p:txBody>
          <a:bodyPr>
            <a:normAutofit/>
          </a:bodyPr>
          <a:lstStyle/>
          <a:p>
            <a:r>
              <a:rPr lang="en-US" dirty="0"/>
              <a:t>Implementation of Doubly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928" y="1385455"/>
            <a:ext cx="5465756" cy="536170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Insert at Target function.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insertAtTarget</a:t>
            </a:r>
            <a:r>
              <a:rPr lang="en-US" b="1" dirty="0"/>
              <a:t>(node* </a:t>
            </a:r>
            <a:r>
              <a:rPr lang="en-US" b="1" dirty="0" err="1"/>
              <a:t>curr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target;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"Enter id where you want new node"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cin</a:t>
            </a:r>
            <a:r>
              <a:rPr lang="en-US" b="1" dirty="0" smtClean="0"/>
              <a:t> </a:t>
            </a:r>
            <a:r>
              <a:rPr lang="en-US" b="1" dirty="0"/>
              <a:t>&gt;&gt; target;</a:t>
            </a:r>
          </a:p>
          <a:p>
            <a:pPr marL="0" indent="0">
              <a:buNone/>
            </a:pPr>
            <a:r>
              <a:rPr lang="en-US" b="1" dirty="0" smtClean="0"/>
              <a:t>	node</a:t>
            </a:r>
            <a:r>
              <a:rPr lang="en-US" b="1" dirty="0"/>
              <a:t>* tar = </a:t>
            </a:r>
            <a:r>
              <a:rPr lang="en-US" b="1" dirty="0" err="1"/>
              <a:t>findTarget</a:t>
            </a:r>
            <a:r>
              <a:rPr lang="en-US" b="1" dirty="0"/>
              <a:t>(target);</a:t>
            </a:r>
          </a:p>
          <a:p>
            <a:pPr marL="0" indent="0">
              <a:buNone/>
            </a:pPr>
            <a:r>
              <a:rPr lang="en-US" b="1" dirty="0" smtClean="0"/>
              <a:t>	if </a:t>
            </a:r>
            <a:r>
              <a:rPr lang="en-US" b="1" dirty="0"/>
              <a:t>(tar == NULL)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"Target not found"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else{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curr</a:t>
            </a:r>
            <a:r>
              <a:rPr lang="en-US" b="1" dirty="0" smtClean="0"/>
              <a:t>-</a:t>
            </a:r>
            <a:r>
              <a:rPr lang="en-US" b="1" dirty="0"/>
              <a:t>&gt;</a:t>
            </a:r>
            <a:r>
              <a:rPr lang="en-US" b="1" dirty="0" err="1"/>
              <a:t>prev</a:t>
            </a:r>
            <a:r>
              <a:rPr lang="en-US" b="1" dirty="0"/>
              <a:t> = tar;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curr</a:t>
            </a:r>
            <a:r>
              <a:rPr lang="en-US" b="1" dirty="0" smtClean="0"/>
              <a:t>-</a:t>
            </a:r>
            <a:r>
              <a:rPr lang="en-US" b="1" dirty="0"/>
              <a:t>&gt;next = tar-&gt;next;</a:t>
            </a:r>
          </a:p>
          <a:p>
            <a:pPr marL="0" indent="0">
              <a:buNone/>
            </a:pPr>
            <a:r>
              <a:rPr lang="en-US" b="1" dirty="0" smtClean="0"/>
              <a:t>		tar-</a:t>
            </a:r>
            <a:r>
              <a:rPr lang="en-US" b="1" dirty="0"/>
              <a:t>&gt;next-&gt;</a:t>
            </a:r>
            <a:r>
              <a:rPr lang="en-US" b="1" dirty="0" err="1"/>
              <a:t>prev</a:t>
            </a:r>
            <a:r>
              <a:rPr lang="en-US" b="1" dirty="0"/>
              <a:t> = </a:t>
            </a:r>
            <a:r>
              <a:rPr lang="en-US" b="1" dirty="0" err="1"/>
              <a:t>curr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	tar-</a:t>
            </a:r>
            <a:r>
              <a:rPr lang="en-US" b="1" dirty="0"/>
              <a:t>&gt;next = </a:t>
            </a:r>
            <a:r>
              <a:rPr lang="en-US" b="1" dirty="0" err="1"/>
              <a:t>curr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}}</a:t>
            </a:r>
            <a:endParaRPr lang="en-US" sz="35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683" y="1385455"/>
            <a:ext cx="5354645" cy="53617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Target function.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dirty="0"/>
              <a:t>node* </a:t>
            </a:r>
            <a:r>
              <a:rPr lang="en-US" sz="2200" b="1" dirty="0" err="1"/>
              <a:t>findTarget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value) </a:t>
            </a:r>
            <a:r>
              <a:rPr lang="en-US" sz="2200" b="1" dirty="0" smtClean="0"/>
              <a:t>{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node</a:t>
            </a:r>
            <a:r>
              <a:rPr lang="en-US" sz="2200" b="1" dirty="0"/>
              <a:t>* temp = Last-&gt;next;</a:t>
            </a:r>
          </a:p>
          <a:p>
            <a:pPr marL="0" indent="0">
              <a:buNone/>
            </a:pPr>
            <a:r>
              <a:rPr lang="en-US" sz="2200" b="1" dirty="0" smtClean="0"/>
              <a:t>	do </a:t>
            </a:r>
            <a:r>
              <a:rPr lang="en-US" sz="2200" b="1" dirty="0"/>
              <a:t>{</a:t>
            </a:r>
          </a:p>
          <a:p>
            <a:pPr marL="0" indent="0">
              <a:buNone/>
            </a:pPr>
            <a:r>
              <a:rPr lang="en-US" sz="2200" b="1" dirty="0" smtClean="0"/>
              <a:t>		if </a:t>
            </a:r>
            <a:r>
              <a:rPr lang="en-US" sz="2200" b="1" dirty="0"/>
              <a:t>(temp-&gt;id == value)</a:t>
            </a:r>
          </a:p>
          <a:p>
            <a:pPr marL="0" indent="0">
              <a:buNone/>
            </a:pPr>
            <a:r>
              <a:rPr lang="en-US" sz="2200" b="1" dirty="0" smtClean="0"/>
              <a:t>			return </a:t>
            </a:r>
            <a:r>
              <a:rPr lang="en-US" sz="2200" b="1" dirty="0"/>
              <a:t>temp;</a:t>
            </a:r>
          </a:p>
          <a:p>
            <a:pPr marL="0" indent="0">
              <a:buNone/>
            </a:pPr>
            <a:r>
              <a:rPr lang="en-US" sz="2200" b="1" dirty="0" smtClean="0"/>
              <a:t>		temp </a:t>
            </a:r>
            <a:r>
              <a:rPr lang="en-US" sz="2200" b="1" dirty="0"/>
              <a:t>= temp-&gt;next;</a:t>
            </a:r>
          </a:p>
          <a:p>
            <a:pPr marL="0" indent="0">
              <a:buNone/>
            </a:pPr>
            <a:r>
              <a:rPr lang="en-US" sz="2200" b="1" dirty="0" smtClean="0"/>
              <a:t>	} </a:t>
            </a:r>
            <a:r>
              <a:rPr lang="en-US" sz="2200" b="1" dirty="0"/>
              <a:t>while (temp != Last-&gt;next</a:t>
            </a:r>
            <a:r>
              <a:rPr lang="en-US" sz="2200" b="1" dirty="0" smtClean="0"/>
              <a:t>);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return </a:t>
            </a:r>
            <a:r>
              <a:rPr lang="en-US" sz="2200" b="1" dirty="0"/>
              <a:t>NULL;</a:t>
            </a:r>
          </a:p>
          <a:p>
            <a:pPr marL="0" indent="0">
              <a:buNone/>
            </a:pPr>
            <a:r>
              <a:rPr lang="en-US" sz="2200" b="1" dirty="0" smtClean="0"/>
              <a:t>}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0206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/>
              <a:t>Doubly circular linked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31136" y="2582626"/>
            <a:ext cx="7729728" cy="3101983"/>
          </a:xfrm>
        </p:spPr>
        <p:txBody>
          <a:bodyPr/>
          <a:lstStyle/>
          <a:p>
            <a:r>
              <a:rPr lang="en-US" sz="2400" dirty="0" smtClean="0"/>
              <a:t>Your Home Task is to create a: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Delete at start function</a:t>
            </a:r>
          </a:p>
          <a:p>
            <a:pPr lvl="1"/>
            <a:r>
              <a:rPr lang="en-US" sz="2000" dirty="0" smtClean="0"/>
              <a:t>Delete at last function	</a:t>
            </a:r>
          </a:p>
          <a:p>
            <a:pPr lvl="1"/>
            <a:r>
              <a:rPr lang="en-US" sz="2000" dirty="0" smtClean="0"/>
              <a:t>Delete at Target function</a:t>
            </a:r>
          </a:p>
          <a:p>
            <a:pPr lvl="1"/>
            <a:r>
              <a:rPr lang="en-US" sz="2000" dirty="0" smtClean="0"/>
              <a:t>Function to display the details of list twice.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310" t="26610" r="38500" b="35322"/>
          <a:stretch/>
        </p:blipFill>
        <p:spPr>
          <a:xfrm>
            <a:off x="775855" y="318654"/>
            <a:ext cx="10667999" cy="6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1051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945" y="2189019"/>
            <a:ext cx="9324109" cy="4336472"/>
          </a:xfrm>
        </p:spPr>
        <p:txBody>
          <a:bodyPr/>
          <a:lstStyle/>
          <a:p>
            <a:r>
              <a:rPr lang="en-US" dirty="0" smtClean="0"/>
              <a:t>Structure of a node would be</a:t>
            </a:r>
          </a:p>
          <a:p>
            <a:pPr marL="0" indent="0">
              <a:buNone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node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id;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node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* next;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node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node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* head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4909" y="2563091"/>
            <a:ext cx="1676400" cy="512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8943109" y="3075709"/>
            <a:ext cx="0" cy="775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37418" y="3858674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87" y="136259"/>
            <a:ext cx="8339882" cy="514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928256"/>
            <a:ext cx="10695708" cy="55972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After creating structure of nodes of list, you can create linked list by calling different function from main().</a:t>
            </a:r>
          </a:p>
          <a:p>
            <a:pPr marL="0" indent="0">
              <a:buNone/>
            </a:pPr>
            <a:r>
              <a:rPr lang="en-US" sz="2600" dirty="0" smtClean="0"/>
              <a:t>{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listsize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cout</a:t>
            </a:r>
            <a:r>
              <a:rPr lang="en-US" sz="2600" dirty="0"/>
              <a:t> &lt;&lt; "enter the size of list you want to create:" &lt;&lt; 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sz="2600" dirty="0" err="1"/>
              <a:t>cin</a:t>
            </a:r>
            <a:r>
              <a:rPr lang="en-US" sz="2600" dirty="0"/>
              <a:t> &gt;&gt; </a:t>
            </a:r>
            <a:r>
              <a:rPr lang="en-US" sz="2600" dirty="0" err="1"/>
              <a:t>listsize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createList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listsize</a:t>
            </a:r>
            <a:r>
              <a:rPr lang="en-US" sz="26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B050"/>
                </a:solidFill>
              </a:rPr>
              <a:t>displayAllNodes</a:t>
            </a:r>
            <a:r>
              <a:rPr lang="en-US" sz="26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600" dirty="0"/>
              <a:t>node* </a:t>
            </a:r>
            <a:r>
              <a:rPr lang="en-US" sz="2600" dirty="0" err="1"/>
              <a:t>ptr</a:t>
            </a:r>
            <a:r>
              <a:rPr lang="en-US" sz="2600" dirty="0"/>
              <a:t> =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createNode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7030A0"/>
                </a:solidFill>
              </a:rPr>
              <a:t>insertAtLast</a:t>
            </a:r>
            <a:r>
              <a:rPr lang="en-US" sz="2600" dirty="0">
                <a:solidFill>
                  <a:srgbClr val="7030A0"/>
                </a:solidFill>
              </a:rPr>
              <a:t>(</a:t>
            </a:r>
            <a:r>
              <a:rPr lang="en-US" sz="2600" dirty="0" err="1">
                <a:solidFill>
                  <a:srgbClr val="7030A0"/>
                </a:solidFill>
              </a:rPr>
              <a:t>ptr</a:t>
            </a:r>
            <a:r>
              <a:rPr lang="en-US" sz="2600" dirty="0" smtClean="0">
                <a:solidFill>
                  <a:srgbClr val="7030A0"/>
                </a:solidFill>
              </a:rPr>
              <a:t>);</a:t>
            </a:r>
            <a:endParaRPr lang="en-US" sz="2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displayAllNodes</a:t>
            </a:r>
            <a:r>
              <a:rPr lang="en-US" sz="2600" dirty="0" smtClean="0">
                <a:solidFill>
                  <a:srgbClr val="0070C0"/>
                </a:solidFill>
              </a:rPr>
              <a:t>();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/>
                </a:solidFill>
              </a:rPr>
              <a:t>displayReverseList</a:t>
            </a:r>
            <a:r>
              <a:rPr lang="en-US" sz="2600" dirty="0" smtClean="0">
                <a:solidFill>
                  <a:schemeClr val="accent1"/>
                </a:solidFill>
              </a:rPr>
              <a:t>();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3109" y="1995055"/>
            <a:ext cx="1676400" cy="512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81309" y="2507673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9373" y="2978327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71828"/>
              </p:ext>
            </p:extLst>
          </p:nvPr>
        </p:nvGraphicFramePr>
        <p:xfrm>
          <a:off x="9198263" y="2978327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356272" y="3162993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90315"/>
              </p:ext>
            </p:extLst>
          </p:nvPr>
        </p:nvGraphicFramePr>
        <p:xfrm>
          <a:off x="9190180" y="4546261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9759370" y="4054625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29373" y="524493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56272" y="5429596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7820" y="4054625"/>
            <a:ext cx="58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87" y="136259"/>
            <a:ext cx="8339882" cy="514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928256"/>
            <a:ext cx="10695708" cy="55972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After creating structure of nodes of list, you can create linked list by calling different function from main().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void </a:t>
            </a:r>
            <a:r>
              <a:rPr lang="en-US" sz="2600" dirty="0" err="1">
                <a:solidFill>
                  <a:srgbClr val="FF0000"/>
                </a:solidFill>
              </a:rPr>
              <a:t>createList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 length) </a:t>
            </a:r>
            <a:r>
              <a:rPr lang="en-US" sz="2600" dirty="0" smtClean="0">
                <a:solidFill>
                  <a:srgbClr val="FF0000"/>
                </a:solidFill>
              </a:rPr>
              <a:t>{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for (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= 0; </a:t>
            </a: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 &lt; length; </a:t>
            </a: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node</a:t>
            </a:r>
            <a:r>
              <a:rPr lang="en-US" sz="2600" dirty="0">
                <a:solidFill>
                  <a:srgbClr val="FF0000"/>
                </a:solidFill>
              </a:rPr>
              <a:t>* n =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createNode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insertAtStart</a:t>
            </a:r>
            <a:r>
              <a:rPr lang="en-US" sz="2600" dirty="0" smtClean="0">
                <a:solidFill>
                  <a:srgbClr val="FF0000"/>
                </a:solidFill>
              </a:rPr>
              <a:t>(n</a:t>
            </a:r>
            <a:r>
              <a:rPr lang="en-US" sz="26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}}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node*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createNode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node* temp = new node;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readNode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return temp;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3109" y="1995055"/>
            <a:ext cx="1676400" cy="512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81309" y="2507673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9373" y="2978327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71828"/>
              </p:ext>
            </p:extLst>
          </p:nvPr>
        </p:nvGraphicFramePr>
        <p:xfrm>
          <a:off x="9198263" y="2978327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356272" y="3162993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90315"/>
              </p:ext>
            </p:extLst>
          </p:nvPr>
        </p:nvGraphicFramePr>
        <p:xfrm>
          <a:off x="9190180" y="4546261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9759370" y="4054625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29373" y="524493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56272" y="5429596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7820" y="4054625"/>
            <a:ext cx="58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87" y="136259"/>
            <a:ext cx="8339882" cy="514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928256"/>
            <a:ext cx="10695708" cy="5597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</a:t>
            </a:r>
            <a:r>
              <a:rPr lang="en-US" dirty="0" err="1" smtClean="0"/>
              <a:t>ReadNode</a:t>
            </a:r>
            <a:r>
              <a:rPr lang="en-US" dirty="0" smtClean="0"/>
              <a:t> function.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readNode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(node* p)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&lt;&lt; "**** Enter id: ****" &lt;&lt;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endl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cin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&gt;&gt; p-&gt;id;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p-&gt;next = NULL;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p-&gt;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prev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3109" y="1995055"/>
            <a:ext cx="1676400" cy="512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81309" y="2507673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9373" y="2978327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71828"/>
              </p:ext>
            </p:extLst>
          </p:nvPr>
        </p:nvGraphicFramePr>
        <p:xfrm>
          <a:off x="9198263" y="2978327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356272" y="3162993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90315"/>
              </p:ext>
            </p:extLst>
          </p:nvPr>
        </p:nvGraphicFramePr>
        <p:xfrm>
          <a:off x="9190180" y="4546261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9759370" y="4054625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29373" y="524493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56272" y="5429596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7820" y="4054625"/>
            <a:ext cx="58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87" y="136259"/>
            <a:ext cx="8339882" cy="514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928256"/>
            <a:ext cx="10695708" cy="55972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</a:t>
            </a:r>
            <a:r>
              <a:rPr lang="en-US" dirty="0" err="1" smtClean="0"/>
              <a:t>InsertAtStart</a:t>
            </a:r>
            <a:r>
              <a:rPr lang="en-US" dirty="0" smtClean="0"/>
              <a:t> function.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200" b="1" dirty="0"/>
              <a:t>void </a:t>
            </a:r>
            <a:r>
              <a:rPr lang="en-US" sz="2200" b="1" dirty="0" err="1"/>
              <a:t>insertAtStart</a:t>
            </a:r>
            <a:r>
              <a:rPr lang="en-US" sz="2200" b="1" dirty="0"/>
              <a:t>(node* </a:t>
            </a:r>
            <a:r>
              <a:rPr lang="en-US" sz="2200" b="1" dirty="0" err="1"/>
              <a:t>curr</a:t>
            </a:r>
            <a:r>
              <a:rPr lang="en-US" sz="2200" b="1" dirty="0"/>
              <a:t>) </a:t>
            </a:r>
            <a:r>
              <a:rPr lang="en-US" sz="2200" b="1" dirty="0" smtClean="0"/>
              <a:t>{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if(head</a:t>
            </a:r>
            <a:r>
              <a:rPr lang="en-US" sz="2200" b="1" dirty="0"/>
              <a:t>==NULL)</a:t>
            </a:r>
          </a:p>
          <a:p>
            <a:pPr marL="0" indent="0">
              <a:buNone/>
            </a:pPr>
            <a:r>
              <a:rPr lang="en-US" sz="2200" b="1" dirty="0" smtClean="0"/>
              <a:t>	{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	</a:t>
            </a:r>
            <a:r>
              <a:rPr lang="en-US" sz="2200" b="1" dirty="0" err="1" smtClean="0"/>
              <a:t>curr</a:t>
            </a:r>
            <a:r>
              <a:rPr lang="en-US" sz="2200" b="1" dirty="0" smtClean="0"/>
              <a:t>-</a:t>
            </a:r>
            <a:r>
              <a:rPr lang="en-US" sz="2200" b="1" dirty="0"/>
              <a:t>&gt;next = head;</a:t>
            </a:r>
          </a:p>
          <a:p>
            <a:pPr marL="0" indent="0">
              <a:buNone/>
            </a:pPr>
            <a:r>
              <a:rPr lang="en-US" sz="2200" b="1" dirty="0" smtClean="0"/>
              <a:t>		head </a:t>
            </a:r>
            <a:r>
              <a:rPr lang="en-US" sz="2200" b="1" dirty="0"/>
              <a:t>= </a:t>
            </a:r>
            <a:r>
              <a:rPr lang="en-US" sz="2200" b="1" dirty="0" err="1"/>
              <a:t>curr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/>
              <a:t>	}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else 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{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		head-</a:t>
            </a:r>
            <a:r>
              <a:rPr lang="en-US" sz="2200" b="1" dirty="0"/>
              <a:t>&gt;</a:t>
            </a:r>
            <a:r>
              <a:rPr lang="en-US" sz="2200" b="1" dirty="0" err="1"/>
              <a:t>prev</a:t>
            </a:r>
            <a:r>
              <a:rPr lang="en-US" sz="2200" b="1" dirty="0"/>
              <a:t> = </a:t>
            </a:r>
            <a:r>
              <a:rPr lang="en-US" sz="2200" b="1" dirty="0" err="1"/>
              <a:t>curr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/>
              <a:t>		</a:t>
            </a:r>
            <a:r>
              <a:rPr lang="en-US" sz="2200" b="1" dirty="0" err="1" smtClean="0"/>
              <a:t>curr</a:t>
            </a:r>
            <a:r>
              <a:rPr lang="en-US" sz="2200" b="1" dirty="0" smtClean="0"/>
              <a:t>-</a:t>
            </a:r>
            <a:r>
              <a:rPr lang="en-US" sz="2200" b="1" dirty="0"/>
              <a:t>&gt;next = head;</a:t>
            </a:r>
          </a:p>
          <a:p>
            <a:pPr marL="0" indent="0">
              <a:buNone/>
            </a:pPr>
            <a:r>
              <a:rPr lang="en-US" sz="2200" b="1" dirty="0" smtClean="0"/>
              <a:t>		head </a:t>
            </a:r>
            <a:r>
              <a:rPr lang="en-US" sz="2200" b="1" dirty="0"/>
              <a:t>= </a:t>
            </a:r>
            <a:r>
              <a:rPr lang="en-US" sz="2200" b="1" dirty="0" err="1"/>
              <a:t>curr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/>
              <a:t>} }</a:t>
            </a:r>
            <a:endParaRPr lang="en-US" sz="39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3109" y="1995055"/>
            <a:ext cx="1676400" cy="512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81309" y="2507673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9373" y="2978327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71828"/>
              </p:ext>
            </p:extLst>
          </p:nvPr>
        </p:nvGraphicFramePr>
        <p:xfrm>
          <a:off x="9198263" y="2978327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356272" y="3162993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90315"/>
              </p:ext>
            </p:extLst>
          </p:nvPr>
        </p:nvGraphicFramePr>
        <p:xfrm>
          <a:off x="9190180" y="4546261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9759370" y="4054625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29373" y="524493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56272" y="5429596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7820" y="4054625"/>
            <a:ext cx="58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87" y="136259"/>
            <a:ext cx="8339882" cy="514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928256"/>
            <a:ext cx="10695708" cy="5597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</a:t>
            </a:r>
            <a:r>
              <a:rPr lang="en-US" dirty="0" err="1" smtClean="0"/>
              <a:t>InsertAtLast</a:t>
            </a:r>
            <a:r>
              <a:rPr lang="en-US" dirty="0" smtClean="0"/>
              <a:t> function.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insertAtLast</a:t>
            </a:r>
            <a:r>
              <a:rPr lang="en-US" sz="2000" b="1" dirty="0"/>
              <a:t>(node* </a:t>
            </a:r>
            <a:r>
              <a:rPr lang="en-US" sz="2000" b="1" dirty="0" err="1"/>
              <a:t>curr</a:t>
            </a:r>
            <a:r>
              <a:rPr lang="en-US" sz="2000" b="1" dirty="0"/>
              <a:t>) 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node</a:t>
            </a:r>
            <a:r>
              <a:rPr lang="en-US" sz="2000" b="1" dirty="0"/>
              <a:t>* last;</a:t>
            </a:r>
          </a:p>
          <a:p>
            <a:pPr marL="0" indent="0">
              <a:buNone/>
            </a:pPr>
            <a:r>
              <a:rPr lang="en-US" sz="2000" b="1" dirty="0" smtClean="0"/>
              <a:t>	last </a:t>
            </a:r>
            <a:r>
              <a:rPr lang="en-US" sz="2000" b="1" dirty="0"/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findLast</a:t>
            </a:r>
            <a:r>
              <a:rPr lang="en-US" sz="20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 smtClean="0"/>
              <a:t>	last-</a:t>
            </a:r>
            <a:r>
              <a:rPr lang="en-US" sz="2000" b="1" dirty="0"/>
              <a:t>&gt;next = </a:t>
            </a:r>
            <a:r>
              <a:rPr lang="en-US" sz="2000" b="1" dirty="0" err="1"/>
              <a:t>curr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curr</a:t>
            </a:r>
            <a:r>
              <a:rPr lang="en-US" sz="2000" b="1" dirty="0" smtClean="0"/>
              <a:t>-</a:t>
            </a:r>
            <a:r>
              <a:rPr lang="en-US" sz="2000" b="1" dirty="0"/>
              <a:t>&gt;</a:t>
            </a:r>
            <a:r>
              <a:rPr lang="en-US" sz="2000" b="1" dirty="0" err="1"/>
              <a:t>prev</a:t>
            </a:r>
            <a:r>
              <a:rPr lang="en-US" sz="2000" b="1" dirty="0"/>
              <a:t> = last</a:t>
            </a:r>
            <a:r>
              <a:rPr lang="en-US" sz="2000" b="1" dirty="0" smtClean="0"/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node* </a:t>
            </a:r>
            <a:r>
              <a:rPr lang="en-US" b="1" dirty="0" err="1">
                <a:solidFill>
                  <a:srgbClr val="C00000"/>
                </a:solidFill>
              </a:rPr>
              <a:t>findLast</a:t>
            </a:r>
            <a:r>
              <a:rPr lang="en-US" b="1" dirty="0">
                <a:solidFill>
                  <a:srgbClr val="C0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node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smtClean="0">
                <a:solidFill>
                  <a:srgbClr val="C00000"/>
                </a:solidFill>
              </a:rPr>
              <a:t>temp </a:t>
            </a:r>
            <a:r>
              <a:rPr lang="en-US" b="1" dirty="0">
                <a:solidFill>
                  <a:srgbClr val="C00000"/>
                </a:solidFill>
              </a:rPr>
              <a:t>= head;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while </a:t>
            </a:r>
            <a:r>
              <a:rPr lang="en-US" b="1" dirty="0">
                <a:solidFill>
                  <a:srgbClr val="C00000"/>
                </a:solidFill>
              </a:rPr>
              <a:t>(temp-&gt;next != NULL)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temp </a:t>
            </a:r>
            <a:r>
              <a:rPr lang="en-US" b="1" dirty="0">
                <a:solidFill>
                  <a:srgbClr val="C00000"/>
                </a:solidFill>
              </a:rPr>
              <a:t>= temp-&gt;next;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}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return </a:t>
            </a:r>
            <a:r>
              <a:rPr lang="en-US" b="1" dirty="0">
                <a:solidFill>
                  <a:srgbClr val="C00000"/>
                </a:solidFill>
              </a:rPr>
              <a:t>temp</a:t>
            </a:r>
            <a:r>
              <a:rPr lang="en-US" b="1" dirty="0" smtClean="0">
                <a:solidFill>
                  <a:srgbClr val="C00000"/>
                </a:solidFill>
              </a:rPr>
              <a:t>;}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3109" y="1995055"/>
            <a:ext cx="1676400" cy="512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81309" y="2507673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9373" y="2978327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71828"/>
              </p:ext>
            </p:extLst>
          </p:nvPr>
        </p:nvGraphicFramePr>
        <p:xfrm>
          <a:off x="9198263" y="2978327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356272" y="3162993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90315"/>
              </p:ext>
            </p:extLst>
          </p:nvPr>
        </p:nvGraphicFramePr>
        <p:xfrm>
          <a:off x="9190180" y="4546261"/>
          <a:ext cx="1166092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092">
                  <a:extLst>
                    <a:ext uri="{9D8B030D-6E8A-4147-A177-3AD203B41FA5}">
                      <a16:colId xmlns:a16="http://schemas.microsoft.com/office/drawing/2014/main" val="2934878588"/>
                    </a:ext>
                  </a:extLst>
                </a:gridCol>
              </a:tblGrid>
              <a:tr h="3387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296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587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9009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9759370" y="4054625"/>
            <a:ext cx="13855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29373" y="524493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56272" y="5429596"/>
            <a:ext cx="838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57820" y="4054625"/>
            <a:ext cx="58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971</TotalTime>
  <Words>627</Words>
  <Application>Microsoft Office PowerPoint</Application>
  <PresentationFormat>Widescreen</PresentationFormat>
  <Paragraphs>325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</vt:lpstr>
      <vt:lpstr>Parcel</vt:lpstr>
      <vt:lpstr>Doubly linked list</vt:lpstr>
      <vt:lpstr>PowerPoint Presentation</vt:lpstr>
      <vt:lpstr>PowerPoint Presentation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Implementation of Doubly linked list</vt:lpstr>
      <vt:lpstr>Doubly circular linked list</vt:lpstr>
      <vt:lpstr>Implementation of Doubly circular linked list</vt:lpstr>
      <vt:lpstr>Implementation of Doubly circular linked list</vt:lpstr>
      <vt:lpstr>Implementation of Doubly circular linked list</vt:lpstr>
      <vt:lpstr>Implementation of Doubly circular linked list</vt:lpstr>
      <vt:lpstr>Implementation of Doubly circular linked list</vt:lpstr>
      <vt:lpstr>Doubly 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Kaleem Ullah</dc:creator>
  <cp:lastModifiedBy>Rana Kaleem</cp:lastModifiedBy>
  <cp:revision>20</cp:revision>
  <dcterms:created xsi:type="dcterms:W3CDTF">2021-03-24T03:30:14Z</dcterms:created>
  <dcterms:modified xsi:type="dcterms:W3CDTF">2022-11-07T15:18:26Z</dcterms:modified>
</cp:coreProperties>
</file>