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9" r:id="rId9"/>
    <p:sldId id="265" r:id="rId10"/>
    <p:sldId id="268" r:id="rId11"/>
    <p:sldId id="266" r:id="rId12"/>
    <p:sldId id="267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6F1F-5396-4A8D-91B0-C1064D685A7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3832-96B7-41A9-B565-CAE3EB5D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61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6F1F-5396-4A8D-91B0-C1064D685A7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3832-96B7-41A9-B565-CAE3EB5D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145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6F1F-5396-4A8D-91B0-C1064D685A7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3832-96B7-41A9-B565-CAE3EB5D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02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6F1F-5396-4A8D-91B0-C1064D685A7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3832-96B7-41A9-B565-CAE3EB5D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33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6F1F-5396-4A8D-91B0-C1064D685A7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3832-96B7-41A9-B565-CAE3EB5D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6F1F-5396-4A8D-91B0-C1064D685A7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3832-96B7-41A9-B565-CAE3EB5D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5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6F1F-5396-4A8D-91B0-C1064D685A7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3832-96B7-41A9-B565-CAE3EB5D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77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6F1F-5396-4A8D-91B0-C1064D685A7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3832-96B7-41A9-B565-CAE3EB5D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30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6F1F-5396-4A8D-91B0-C1064D685A7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3832-96B7-41A9-B565-CAE3EB5D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15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6F1F-5396-4A8D-91B0-C1064D685A7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3832-96B7-41A9-B565-CAE3EB5D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21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6F1F-5396-4A8D-91B0-C1064D685A7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3832-96B7-41A9-B565-CAE3EB5D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11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6F1F-5396-4A8D-91B0-C1064D685A7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3832-96B7-41A9-B565-CAE3EB5D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09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6F1F-5396-4A8D-91B0-C1064D685A7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3832-96B7-41A9-B565-CAE3EB5D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6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6F1F-5396-4A8D-91B0-C1064D685A7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3832-96B7-41A9-B565-CAE3EB5D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91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6F1F-5396-4A8D-91B0-C1064D685A7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3832-96B7-41A9-B565-CAE3EB5D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0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6F1F-5396-4A8D-91B0-C1064D685A7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3832-96B7-41A9-B565-CAE3EB5D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25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D8E6F1F-5396-4A8D-91B0-C1064D685A7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8BB43832-96B7-41A9-B565-CAE3EB5D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6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D8E6F1F-5396-4A8D-91B0-C1064D685A7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BB43832-96B7-41A9-B565-CAE3EB5D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05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Applications of STACK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4543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10836"/>
            <a:ext cx="9905998" cy="720436"/>
          </a:xfrm>
        </p:spPr>
        <p:txBody>
          <a:bodyPr/>
          <a:lstStyle/>
          <a:p>
            <a:pPr algn="ctr"/>
            <a:r>
              <a:rPr lang="en-US" b="1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Evaluating Prefix Expression</a:t>
            </a:r>
            <a:endParaRPr lang="en-US" b="1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6449" t="31535" r="63203" b="8806"/>
          <a:stretch/>
        </p:blipFill>
        <p:spPr>
          <a:xfrm>
            <a:off x="1536265" y="704199"/>
            <a:ext cx="9116291" cy="565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55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5393" t="23958" r="36903" b="31534"/>
          <a:stretch/>
        </p:blipFill>
        <p:spPr>
          <a:xfrm>
            <a:off x="651164" y="346362"/>
            <a:ext cx="10828950" cy="6234547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565707"/>
              </p:ext>
            </p:extLst>
          </p:nvPr>
        </p:nvGraphicFramePr>
        <p:xfrm>
          <a:off x="6594763" y="1793623"/>
          <a:ext cx="3893127" cy="4454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709">
                  <a:extLst>
                    <a:ext uri="{9D8B030D-6E8A-4147-A177-3AD203B41FA5}">
                      <a16:colId xmlns:a16="http://schemas.microsoft.com/office/drawing/2014/main" val="742091034"/>
                    </a:ext>
                  </a:extLst>
                </a:gridCol>
                <a:gridCol w="1297709">
                  <a:extLst>
                    <a:ext uri="{9D8B030D-6E8A-4147-A177-3AD203B41FA5}">
                      <a16:colId xmlns:a16="http://schemas.microsoft.com/office/drawing/2014/main" val="2069609545"/>
                    </a:ext>
                  </a:extLst>
                </a:gridCol>
                <a:gridCol w="1297709">
                  <a:extLst>
                    <a:ext uri="{9D8B030D-6E8A-4147-A177-3AD203B41FA5}">
                      <a16:colId xmlns:a16="http://schemas.microsoft.com/office/drawing/2014/main" val="1517970315"/>
                    </a:ext>
                  </a:extLst>
                </a:gridCol>
              </a:tblGrid>
              <a:tr h="371231">
                <a:tc>
                  <a:txBody>
                    <a:bodyPr/>
                    <a:lstStyle/>
                    <a:p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Postfix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270602"/>
                  </a:ext>
                </a:extLst>
              </a:tr>
              <a:tr h="371231">
                <a:tc>
                  <a:txBody>
                    <a:bodyPr/>
                    <a:lstStyle/>
                    <a:p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039772"/>
                  </a:ext>
                </a:extLst>
              </a:tr>
              <a:tr h="371231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453525"/>
                  </a:ext>
                </a:extLst>
              </a:tr>
              <a:tr h="371231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92504"/>
                  </a:ext>
                </a:extLst>
              </a:tr>
              <a:tr h="371231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66718"/>
                  </a:ext>
                </a:extLst>
              </a:tr>
              <a:tr h="371231">
                <a:tc>
                  <a:txBody>
                    <a:bodyPr/>
                    <a:lstStyle/>
                    <a:p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/>
                        <a:t>(+)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AB+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57260"/>
                  </a:ext>
                </a:extLst>
              </a:tr>
              <a:tr h="371231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AB+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857934"/>
                  </a:ext>
                </a:extLst>
              </a:tr>
              <a:tr h="371231">
                <a:tc>
                  <a:txBody>
                    <a:bodyPr/>
                    <a:lstStyle/>
                    <a:p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AB+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957186"/>
                  </a:ext>
                </a:extLst>
              </a:tr>
              <a:tr h="371231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AB+C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139155"/>
                  </a:ext>
                </a:extLst>
              </a:tr>
              <a:tr h="371231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*(-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AB+C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147964"/>
                  </a:ext>
                </a:extLst>
              </a:tr>
              <a:tr h="371231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*(-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AB+CD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735511"/>
                  </a:ext>
                </a:extLst>
              </a:tr>
              <a:tr h="371231">
                <a:tc>
                  <a:txBody>
                    <a:bodyPr/>
                    <a:lstStyle/>
                    <a:p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r>
                        <a:rPr lang="en-US" strike="sngStrike" dirty="0" smtClean="0"/>
                        <a:t>(-)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AB+CD-*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533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21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6565" t="25284" r="35837" b="24527"/>
          <a:stretch/>
        </p:blipFill>
        <p:spPr>
          <a:xfrm>
            <a:off x="671658" y="484909"/>
            <a:ext cx="10924597" cy="597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01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745" y="360219"/>
            <a:ext cx="10612581" cy="928255"/>
          </a:xfrm>
        </p:spPr>
        <p:txBody>
          <a:bodyPr/>
          <a:lstStyle/>
          <a:p>
            <a:pPr algn="ctr"/>
            <a:r>
              <a:rPr lang="en-US" b="1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Remove multiples of 3 from stack</a:t>
            </a:r>
            <a:endParaRPr lang="en-US" b="1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9036" y="1565564"/>
            <a:ext cx="9905998" cy="5112327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Class Work </a:t>
            </a:r>
          </a:p>
          <a:p>
            <a:r>
              <a:rPr lang="en-US" sz="2200" b="1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Consider a stack is created and some random integers are added into it and you don’t know the exact numbers of integers in stack.</a:t>
            </a:r>
          </a:p>
          <a:p>
            <a:pPr lvl="1"/>
            <a:r>
              <a:rPr lang="en-US" sz="2000" b="1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Your task is to remove multiples of 3 from the stack .</a:t>
            </a:r>
          </a:p>
          <a:p>
            <a:pPr lvl="1"/>
            <a:r>
              <a:rPr lang="en-US" sz="2000" b="1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Write display function to print the stack.</a:t>
            </a:r>
            <a:endParaRPr lang="en-US" sz="2000" b="1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lvl="1"/>
            <a:endParaRPr lang="en-US" sz="2000" b="1" dirty="0" smtClean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lvl="1"/>
            <a:endParaRPr lang="en-US" sz="2000" b="1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lvl="1"/>
            <a:endParaRPr lang="en-US" sz="2000" b="1" dirty="0" smtClean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lvl="1"/>
            <a:r>
              <a:rPr lang="en-US" sz="2000" b="1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Before removal                                   After removal</a:t>
            </a:r>
            <a:endParaRPr lang="en-US" sz="2000" b="1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lvl="1"/>
            <a:endParaRPr lang="en-US" sz="2000" b="1" dirty="0" smtClean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lvl="1"/>
            <a:endParaRPr lang="en-US" sz="2000" b="1" dirty="0" smtClean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lvl="1"/>
            <a:endParaRPr lang="en-US" sz="2000" b="1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573966"/>
              </p:ext>
            </p:extLst>
          </p:nvPr>
        </p:nvGraphicFramePr>
        <p:xfrm>
          <a:off x="3749964" y="3927764"/>
          <a:ext cx="100214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145">
                  <a:extLst>
                    <a:ext uri="{9D8B030D-6E8A-4147-A177-3AD203B41FA5}">
                      <a16:colId xmlns:a16="http://schemas.microsoft.com/office/drawing/2014/main" val="1375156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687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1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478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316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72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545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40659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884172"/>
              </p:ext>
            </p:extLst>
          </p:nvPr>
        </p:nvGraphicFramePr>
        <p:xfrm>
          <a:off x="8820727" y="3927764"/>
          <a:ext cx="100214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145">
                  <a:extLst>
                    <a:ext uri="{9D8B030D-6E8A-4147-A177-3AD203B41FA5}">
                      <a16:colId xmlns:a16="http://schemas.microsoft.com/office/drawing/2014/main" val="1375156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687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1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478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316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72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545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406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43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745" y="360219"/>
            <a:ext cx="10612581" cy="928255"/>
          </a:xfrm>
        </p:spPr>
        <p:txBody>
          <a:bodyPr/>
          <a:lstStyle/>
          <a:p>
            <a:pPr algn="ctr"/>
            <a:r>
              <a:rPr lang="en-US" b="1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Parenthesis in an expression</a:t>
            </a:r>
            <a:endParaRPr lang="en-US" b="1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9036" y="1565564"/>
            <a:ext cx="9905998" cy="410094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Check whether the parenthesis in the expression are balanced or not.</a:t>
            </a:r>
          </a:p>
          <a:p>
            <a:endParaRPr lang="en-US" sz="2400" b="1" dirty="0" smtClean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r>
              <a:rPr lang="en-US" sz="2400" b="1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Like [ { ( </a:t>
            </a:r>
            <a:r>
              <a:rPr lang="en-US" sz="2400" b="1" dirty="0" err="1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a+b</a:t>
            </a:r>
            <a:r>
              <a:rPr lang="en-US" sz="2400" b="1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) * ( x * y ) * ( m - n ) } ]</a:t>
            </a:r>
          </a:p>
          <a:p>
            <a:endParaRPr lang="en-US" sz="2400" b="1" dirty="0" smtClean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r>
              <a:rPr lang="en-US" sz="2400" b="1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We can use stack to easily check in any expression if the parenthesis are balanced or not.</a:t>
            </a:r>
            <a:endParaRPr lang="en-US" sz="2400" b="1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592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222" t="21875" r="30727" b="7292"/>
          <a:stretch/>
        </p:blipFill>
        <p:spPr>
          <a:xfrm>
            <a:off x="1482436" y="471055"/>
            <a:ext cx="9019309" cy="592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5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745" y="360219"/>
            <a:ext cx="10612581" cy="928255"/>
          </a:xfrm>
        </p:spPr>
        <p:txBody>
          <a:bodyPr/>
          <a:lstStyle/>
          <a:p>
            <a:pPr algn="ctr"/>
            <a:r>
              <a:rPr lang="en-US" b="1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Parenthesis in an expression</a:t>
            </a:r>
            <a:endParaRPr lang="en-US" b="1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9036" y="1565564"/>
            <a:ext cx="9905998" cy="5112327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Implementation using linked list</a:t>
            </a:r>
          </a:p>
          <a:p>
            <a:pPr marL="0" indent="0">
              <a:buNone/>
            </a:pPr>
            <a:endParaRPr lang="en-US" sz="2400" b="1" dirty="0" smtClean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r>
              <a:rPr lang="en-US" sz="2400" b="1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We will need six functions</a:t>
            </a:r>
          </a:p>
          <a:p>
            <a:pPr lvl="1"/>
            <a:r>
              <a:rPr lang="en-US" sz="2200" b="1" dirty="0" err="1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Createnode</a:t>
            </a:r>
            <a:r>
              <a:rPr lang="en-US" sz="2200" b="1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()</a:t>
            </a:r>
          </a:p>
          <a:p>
            <a:pPr lvl="1"/>
            <a:r>
              <a:rPr lang="en-US" sz="2200" b="1" dirty="0" err="1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Isempty</a:t>
            </a:r>
            <a:r>
              <a:rPr lang="en-US" sz="2200" b="1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()</a:t>
            </a:r>
          </a:p>
          <a:p>
            <a:pPr lvl="1"/>
            <a:r>
              <a:rPr lang="en-US" sz="2200" b="1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Pop()</a:t>
            </a:r>
          </a:p>
          <a:p>
            <a:pPr lvl="1"/>
            <a:r>
              <a:rPr lang="en-US" sz="2200" b="1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Push()</a:t>
            </a:r>
          </a:p>
          <a:p>
            <a:pPr lvl="1"/>
            <a:r>
              <a:rPr lang="en-US" sz="2200" b="1" dirty="0" err="1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Isexpressionbalanced</a:t>
            </a:r>
            <a:r>
              <a:rPr lang="en-US" sz="2200" b="1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()</a:t>
            </a:r>
          </a:p>
          <a:p>
            <a:pPr lvl="1"/>
            <a:r>
              <a:rPr lang="en-US" sz="2200" b="1" dirty="0" err="1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Isparenthesismatching</a:t>
            </a:r>
            <a:r>
              <a:rPr lang="en-US" sz="2200" b="1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()</a:t>
            </a:r>
            <a:endParaRPr lang="en-US" sz="2200" b="1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763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745" y="360219"/>
            <a:ext cx="10612581" cy="928255"/>
          </a:xfrm>
        </p:spPr>
        <p:txBody>
          <a:bodyPr/>
          <a:lstStyle/>
          <a:p>
            <a:pPr algn="ctr"/>
            <a:r>
              <a:rPr lang="en-US" b="1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Parenthesis in an expression</a:t>
            </a:r>
            <a:endParaRPr lang="en-US" b="1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9036" y="1565564"/>
            <a:ext cx="9905998" cy="5112327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Implementation using Array is your home task.</a:t>
            </a:r>
          </a:p>
          <a:p>
            <a:pPr marL="0" indent="0">
              <a:buNone/>
            </a:pPr>
            <a:endParaRPr lang="en-US" sz="2400" b="1" dirty="0" smtClean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r>
              <a:rPr lang="en-US" sz="2400" b="1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We will need six functions</a:t>
            </a:r>
          </a:p>
          <a:p>
            <a:pPr lvl="1"/>
            <a:r>
              <a:rPr lang="en-US" sz="2200" b="1" dirty="0" err="1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Createnode</a:t>
            </a:r>
            <a:r>
              <a:rPr lang="en-US" sz="2200" b="1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()</a:t>
            </a:r>
          </a:p>
          <a:p>
            <a:pPr lvl="1"/>
            <a:r>
              <a:rPr lang="en-US" sz="2200" b="1" dirty="0" err="1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Isempty</a:t>
            </a:r>
            <a:r>
              <a:rPr lang="en-US" sz="2200" b="1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()</a:t>
            </a:r>
          </a:p>
          <a:p>
            <a:pPr lvl="1"/>
            <a:r>
              <a:rPr lang="en-US" sz="2200" b="1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Pop()</a:t>
            </a:r>
          </a:p>
          <a:p>
            <a:pPr lvl="1"/>
            <a:r>
              <a:rPr lang="en-US" sz="2200" b="1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Push()</a:t>
            </a:r>
          </a:p>
          <a:p>
            <a:pPr lvl="1"/>
            <a:r>
              <a:rPr lang="en-US" sz="2200" b="1" dirty="0" err="1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Isexpressionbalanced</a:t>
            </a:r>
            <a:r>
              <a:rPr lang="en-US" sz="2200" b="1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()</a:t>
            </a:r>
          </a:p>
          <a:p>
            <a:pPr lvl="1"/>
            <a:r>
              <a:rPr lang="en-US" sz="2200" b="1" dirty="0" err="1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Isparenthesismatching</a:t>
            </a:r>
            <a:r>
              <a:rPr lang="en-US" sz="2200" b="1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()</a:t>
            </a:r>
            <a:endParaRPr lang="en-US" sz="2200" b="1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107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5606" t="22254" r="32643" b="8049"/>
          <a:stretch/>
        </p:blipFill>
        <p:spPr>
          <a:xfrm>
            <a:off x="637309" y="180108"/>
            <a:ext cx="11069781" cy="648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06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7097" t="25095" r="34028" b="26420"/>
          <a:stretch/>
        </p:blipFill>
        <p:spPr>
          <a:xfrm>
            <a:off x="651164" y="228795"/>
            <a:ext cx="10942002" cy="637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28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72836"/>
          </a:xfrm>
        </p:spPr>
        <p:txBody>
          <a:bodyPr/>
          <a:lstStyle/>
          <a:p>
            <a:r>
              <a:rPr lang="en-US" dirty="0" smtClean="0"/>
              <a:t>Expression Operation using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175165"/>
            <a:ext cx="9905998" cy="436418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Evaluation of postfix expression</a:t>
            </a:r>
          </a:p>
          <a:p>
            <a:endParaRPr lang="en-US" dirty="0"/>
          </a:p>
          <a:p>
            <a:r>
              <a:rPr lang="en-US" dirty="0"/>
              <a:t>Evaluation of postfix expression</a:t>
            </a:r>
          </a:p>
          <a:p>
            <a:endParaRPr lang="en-US" dirty="0" smtClean="0"/>
          </a:p>
          <a:p>
            <a:r>
              <a:rPr lang="en-US" dirty="0" smtClean="0"/>
              <a:t>Conversion from infix to postfix</a:t>
            </a:r>
          </a:p>
          <a:p>
            <a:endParaRPr lang="en-US" dirty="0" smtClean="0"/>
          </a:p>
          <a:p>
            <a:r>
              <a:rPr lang="en-US" dirty="0"/>
              <a:t>Conversion from infix </a:t>
            </a:r>
            <a:r>
              <a:rPr lang="en-US" dirty="0" smtClean="0"/>
              <a:t>to prefix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20436"/>
          </a:xfrm>
        </p:spPr>
        <p:txBody>
          <a:bodyPr/>
          <a:lstStyle/>
          <a:p>
            <a:pPr algn="ctr"/>
            <a:r>
              <a:rPr lang="en-US" b="1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Evaluating Postfix Expression</a:t>
            </a:r>
            <a:endParaRPr lang="en-US" b="1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292" t="31724" r="43824" b="10701"/>
          <a:stretch/>
        </p:blipFill>
        <p:spPr>
          <a:xfrm>
            <a:off x="1404648" y="1330035"/>
            <a:ext cx="9379527" cy="536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1025</TotalTime>
  <Words>248</Words>
  <Application>Microsoft Office PowerPoint</Application>
  <PresentationFormat>Widescreen</PresentationFormat>
  <Paragraphs>95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Mesh</vt:lpstr>
      <vt:lpstr>LECTURE 6</vt:lpstr>
      <vt:lpstr>Parenthesis in an expression</vt:lpstr>
      <vt:lpstr>PowerPoint Presentation</vt:lpstr>
      <vt:lpstr>Parenthesis in an expression</vt:lpstr>
      <vt:lpstr>Parenthesis in an expression</vt:lpstr>
      <vt:lpstr>PowerPoint Presentation</vt:lpstr>
      <vt:lpstr>PowerPoint Presentation</vt:lpstr>
      <vt:lpstr>Expression Operation using Stack</vt:lpstr>
      <vt:lpstr>Evaluating Postfix Expression</vt:lpstr>
      <vt:lpstr>Evaluating Prefix Expression</vt:lpstr>
      <vt:lpstr>PowerPoint Presentation</vt:lpstr>
      <vt:lpstr>PowerPoint Presentation</vt:lpstr>
      <vt:lpstr>Remove multiples of 3 from stack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8</dc:title>
  <dc:creator>Kaleem Ullah</dc:creator>
  <cp:lastModifiedBy>Rana Kaleem</cp:lastModifiedBy>
  <cp:revision>12</cp:revision>
  <dcterms:created xsi:type="dcterms:W3CDTF">2021-04-01T17:00:05Z</dcterms:created>
  <dcterms:modified xsi:type="dcterms:W3CDTF">2022-11-07T14:56:48Z</dcterms:modified>
</cp:coreProperties>
</file>