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8D3D-4884-4420-ADE8-E1B4A78F6EB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FBAF-3D75-4B83-A289-44FD924D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EFBAF-3D75-4B83-A289-44FD924D70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3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68563-281F-4D9C-A1DB-9B082774E3E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1606AC-CEFD-45A0-9DA4-6A1BD3EC6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Implementation (</a:t>
            </a:r>
            <a:r>
              <a:rPr lang="en-US" b="1" dirty="0" smtClean="0">
                <a:solidFill>
                  <a:srgbClr val="FF0000"/>
                </a:solidFill>
              </a:rPr>
              <a:t>Dequeue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8545" y="1834960"/>
            <a:ext cx="5237019" cy="46659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sz="2800" dirty="0" smtClean="0"/>
              <a:t>    </a:t>
            </a:r>
            <a:r>
              <a:rPr lang="en-US" sz="2400" dirty="0"/>
              <a:t>void </a:t>
            </a:r>
            <a:r>
              <a:rPr lang="en-US" sz="2400" dirty="0" err="1"/>
              <a:t>dequeue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if (front == -1 || front &gt; rear)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 &lt;&lt; "Queue Underflow ";</a:t>
            </a:r>
          </a:p>
          <a:p>
            <a:r>
              <a:rPr lang="en-US" sz="2400" dirty="0"/>
              <a:t>        return;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41819" y="1845735"/>
            <a:ext cx="6650182" cy="4665900"/>
          </a:xfrm>
        </p:spPr>
        <p:txBody>
          <a:bodyPr>
            <a:normAutofit/>
          </a:bodyPr>
          <a:lstStyle/>
          <a:p>
            <a:r>
              <a:rPr lang="en-US" sz="2400" dirty="0"/>
              <a:t>  else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 &lt;&lt; "Element deleted from queue is : " &lt;&lt; queue[front]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front++;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0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29" t="23769" r="33708" b="13542"/>
          <a:stretch/>
        </p:blipFill>
        <p:spPr>
          <a:xfrm>
            <a:off x="1108362" y="360218"/>
            <a:ext cx="9961417" cy="59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56" t="29072" r="37329" b="21685"/>
          <a:stretch/>
        </p:blipFill>
        <p:spPr>
          <a:xfrm>
            <a:off x="1066800" y="221671"/>
            <a:ext cx="10086109" cy="60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671" t="22443" r="35838" b="14867"/>
          <a:stretch/>
        </p:blipFill>
        <p:spPr>
          <a:xfrm>
            <a:off x="1163782" y="360218"/>
            <a:ext cx="10044545" cy="57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653" t="23770" r="33388" b="25473"/>
          <a:stretch/>
        </p:blipFill>
        <p:spPr>
          <a:xfrm>
            <a:off x="846575" y="401782"/>
            <a:ext cx="10403315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843" t="23958" r="36796" b="25853"/>
          <a:stretch/>
        </p:blipFill>
        <p:spPr>
          <a:xfrm>
            <a:off x="665017" y="277090"/>
            <a:ext cx="10737274" cy="605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417" t="24148" r="35731" b="24147"/>
          <a:stretch/>
        </p:blipFill>
        <p:spPr>
          <a:xfrm>
            <a:off x="540326" y="180108"/>
            <a:ext cx="11125201" cy="61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Implementation (</a:t>
            </a:r>
            <a:r>
              <a:rPr lang="en-US" b="1" dirty="0" smtClean="0">
                <a:solidFill>
                  <a:srgbClr val="FF0000"/>
                </a:solidFill>
              </a:rPr>
              <a:t>Enqueue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845734"/>
            <a:ext cx="4336473" cy="44996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() {</a:t>
            </a:r>
          </a:p>
          <a:p>
            <a:r>
              <a:rPr lang="en-US" dirty="0"/>
              <a:t>    node* temp = </a:t>
            </a:r>
            <a:r>
              <a:rPr lang="en-US" dirty="0" err="1"/>
              <a:t>createNode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node* start = front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if (front == NULL) </a:t>
            </a:r>
          </a:p>
          <a:p>
            <a:r>
              <a:rPr lang="en-US" dirty="0"/>
              <a:t>        front = temp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else if (front-&gt;priority &gt; temp-&gt;priority)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temp-&gt;next = front;</a:t>
            </a:r>
          </a:p>
          <a:p>
            <a:r>
              <a:rPr lang="en-US" dirty="0"/>
              <a:t>        front = temp;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55127" y="1845734"/>
            <a:ext cx="7370618" cy="44996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else {</a:t>
            </a:r>
          </a:p>
          <a:p>
            <a:r>
              <a:rPr lang="en-US" dirty="0"/>
              <a:t>        while (start-&gt;next != NULL &amp;&amp; start-&gt;next-&gt;priority &lt; temp-&gt;priority)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start = start-&gt;next;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temp-&gt;next = start-&gt;next;</a:t>
            </a:r>
          </a:p>
          <a:p>
            <a:r>
              <a:rPr lang="en-US" dirty="0"/>
              <a:t>        start-&gt;next = temp;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432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Palindrome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A </a:t>
            </a:r>
            <a:r>
              <a:rPr lang="en-US" sz="2800" b="1" dirty="0"/>
              <a:t>palindrome</a:t>
            </a:r>
            <a:r>
              <a:rPr lang="en-US" sz="2800" dirty="0"/>
              <a:t> is a word, number, phrase, or other sequence of characters which reads the same backward as </a:t>
            </a:r>
            <a:r>
              <a:rPr lang="en-US" sz="2800" dirty="0" smtClean="0"/>
              <a:t>forward.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Such </a:t>
            </a:r>
            <a:r>
              <a:rPr lang="en-US" sz="2800" dirty="0"/>
              <a:t>as </a:t>
            </a:r>
            <a:r>
              <a:rPr lang="en-US" sz="2800" b="1" dirty="0"/>
              <a:t>madam</a:t>
            </a:r>
            <a:r>
              <a:rPr lang="en-US" sz="2800" dirty="0"/>
              <a:t> or </a:t>
            </a:r>
            <a:r>
              <a:rPr lang="en-US" sz="2800" b="1" dirty="0" smtClean="0"/>
              <a:t>racecar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How Will you find if a char array is palindrome?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Char </a:t>
            </a:r>
            <a:r>
              <a:rPr lang="en-US" sz="2800" dirty="0" err="1" smtClean="0"/>
              <a:t>str</a:t>
            </a:r>
            <a:r>
              <a:rPr lang="en-US" sz="2800" dirty="0" smtClean="0"/>
              <a:t>[10] = “madam”;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19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Palindrome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Char </a:t>
            </a:r>
            <a:r>
              <a:rPr lang="en-US" sz="2800" dirty="0" err="1" smtClean="0"/>
              <a:t>str</a:t>
            </a:r>
            <a:r>
              <a:rPr lang="en-US" sz="2800" dirty="0" smtClean="0"/>
              <a:t>[10] = “madam”;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6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27" t="22912" r="32879" b="10533"/>
          <a:stretch/>
        </p:blipFill>
        <p:spPr>
          <a:xfrm>
            <a:off x="886691" y="385733"/>
            <a:ext cx="10363199" cy="57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09" t="26041" r="34348" b="11269"/>
          <a:stretch/>
        </p:blipFill>
        <p:spPr>
          <a:xfrm>
            <a:off x="1039092" y="457200"/>
            <a:ext cx="10377054" cy="56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CPU scheduling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Event simulation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Check palindromes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139" t="24527" r="33176" b="15246"/>
          <a:stretch/>
        </p:blipFill>
        <p:spPr>
          <a:xfrm>
            <a:off x="1011382" y="429491"/>
            <a:ext cx="10169236" cy="5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of Queue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Dynamic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Using </a:t>
            </a:r>
            <a:r>
              <a:rPr lang="en-US" sz="2600" dirty="0" err="1" smtClean="0"/>
              <a:t>Linklist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Static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Using Array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Implementation (</a:t>
            </a:r>
            <a:r>
              <a:rPr lang="en-US" b="1" dirty="0" smtClean="0">
                <a:solidFill>
                  <a:srgbClr val="FF0000"/>
                </a:solidFill>
              </a:rPr>
              <a:t>Enqueue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sz="2400" dirty="0"/>
              <a:t>void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(Node* temp) {</a:t>
            </a:r>
            <a:endParaRPr lang="en-US" sz="2400" dirty="0"/>
          </a:p>
          <a:p>
            <a:r>
              <a:rPr lang="en-US" sz="2400" dirty="0"/>
              <a:t>    if (rear == NULL) {</a:t>
            </a:r>
          </a:p>
          <a:p>
            <a:r>
              <a:rPr lang="en-US" sz="2400" dirty="0"/>
              <a:t>        rear = temp;</a:t>
            </a:r>
          </a:p>
          <a:p>
            <a:r>
              <a:rPr lang="en-US" sz="2400" dirty="0"/>
              <a:t>        front = rear;</a:t>
            </a:r>
          </a:p>
          <a:p>
            <a:r>
              <a:rPr lang="en-US" sz="2400" dirty="0"/>
              <a:t>    }</a:t>
            </a:r>
          </a:p>
          <a:p>
            <a:r>
              <a:rPr lang="en-US" dirty="0"/>
              <a:t>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else {</a:t>
            </a:r>
          </a:p>
          <a:p>
            <a:r>
              <a:rPr lang="en-US" sz="2400" dirty="0"/>
              <a:t>        rear-&gt;next = temp;</a:t>
            </a:r>
          </a:p>
          <a:p>
            <a:r>
              <a:rPr lang="en-US" sz="2400" dirty="0"/>
              <a:t>        rear = temp;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Implementation (</a:t>
            </a:r>
            <a:r>
              <a:rPr lang="en-US" b="1" dirty="0" smtClean="0">
                <a:solidFill>
                  <a:srgbClr val="FF0000"/>
                </a:solidFill>
              </a:rPr>
              <a:t>Dequeue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3682539" cy="4679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dequeue</a:t>
            </a:r>
            <a:r>
              <a:rPr lang="en-US" dirty="0"/>
              <a:t>() {</a:t>
            </a:r>
          </a:p>
          <a:p>
            <a:r>
              <a:rPr lang="en-US" dirty="0"/>
              <a:t>    node* temp = front;</a:t>
            </a:r>
          </a:p>
          <a:p>
            <a:r>
              <a:rPr lang="en-US" dirty="0"/>
              <a:t>    if 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"Underflow"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79818" y="1845735"/>
            <a:ext cx="7412182" cy="4679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if (front-&gt;next != NULL)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"Element deleted from queue is : " &lt;&lt; front-&gt;data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front = front-&gt;next;</a:t>
            </a:r>
          </a:p>
          <a:p>
            <a:r>
              <a:rPr lang="en-US" dirty="0"/>
              <a:t>            delete temp;</a:t>
            </a:r>
          </a:p>
          <a:p>
            <a:r>
              <a:rPr lang="en-US" dirty="0"/>
              <a:t>            temp=NULL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"Element deleted from queue is : " &lt;&lt; front-&gt;data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delete front;</a:t>
            </a:r>
          </a:p>
          <a:p>
            <a:r>
              <a:rPr lang="en-US" dirty="0"/>
              <a:t>            front = NULL;</a:t>
            </a:r>
          </a:p>
          <a:p>
            <a:r>
              <a:rPr lang="en-US" dirty="0"/>
              <a:t>            rear = NULL;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690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Implementation (</a:t>
            </a:r>
            <a:r>
              <a:rPr lang="en-US" b="1" dirty="0" smtClean="0">
                <a:solidFill>
                  <a:srgbClr val="FF0000"/>
                </a:solidFill>
              </a:rPr>
              <a:t>Enqueue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8545" y="1834960"/>
            <a:ext cx="5237019" cy="46659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void </a:t>
            </a:r>
            <a:r>
              <a:rPr lang="en-US" sz="2400" dirty="0" err="1"/>
              <a:t>enqueue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r>
              <a:rPr lang="en-US" sz="2400" dirty="0"/>
              <a:t>    if (rear == n - 1)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 &lt;&lt; "Queue Overflow"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  else </a:t>
            </a:r>
            <a:r>
              <a:rPr lang="en-US" sz="2400" dirty="0" smtClean="0"/>
              <a:t>{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41819" y="1845735"/>
            <a:ext cx="6650182" cy="4665900"/>
          </a:xfrm>
        </p:spPr>
        <p:txBody>
          <a:bodyPr>
            <a:normAutofit/>
          </a:bodyPr>
          <a:lstStyle/>
          <a:p>
            <a:r>
              <a:rPr lang="en-US" sz="2400" dirty="0"/>
              <a:t> if (front == -1)</a:t>
            </a:r>
          </a:p>
          <a:p>
            <a:r>
              <a:rPr lang="en-US" sz="2400" dirty="0"/>
              <a:t>            front = 0;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 &lt;&lt; "Insert the element in queue : 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cin</a:t>
            </a:r>
            <a:r>
              <a:rPr lang="en-US" sz="2400" dirty="0"/>
              <a:t> &gt;&gt;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rear++;</a:t>
            </a:r>
          </a:p>
          <a:p>
            <a:r>
              <a:rPr lang="en-US" sz="2400" dirty="0"/>
              <a:t>        queue[rear] =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459</Words>
  <Application>Microsoft Office PowerPoint</Application>
  <PresentationFormat>Widescreen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LECTURE 7</vt:lpstr>
      <vt:lpstr>PowerPoint Presentation</vt:lpstr>
      <vt:lpstr>PowerPoint Presentation</vt:lpstr>
      <vt:lpstr>Applications of Queue</vt:lpstr>
      <vt:lpstr>PowerPoint Presentation</vt:lpstr>
      <vt:lpstr>Implementations of Queue</vt:lpstr>
      <vt:lpstr>Dynamic Implementation (Enqueue)</vt:lpstr>
      <vt:lpstr>Dynamic Implementation (Dequeue)</vt:lpstr>
      <vt:lpstr>Static Implementation (Enqueue)</vt:lpstr>
      <vt:lpstr>Static Implementation (Dequeue)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Implementation (Enqueue)</vt:lpstr>
      <vt:lpstr>Check Palindrome</vt:lpstr>
      <vt:lpstr>Check Palindrome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Kaleem Ullah</dc:creator>
  <cp:lastModifiedBy>Rana Kaleem</cp:lastModifiedBy>
  <cp:revision>15</cp:revision>
  <dcterms:created xsi:type="dcterms:W3CDTF">2021-04-21T08:54:24Z</dcterms:created>
  <dcterms:modified xsi:type="dcterms:W3CDTF">2022-11-15T06:15:26Z</dcterms:modified>
</cp:coreProperties>
</file>