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236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E473-05E3-4982-B98D-FF9128711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E528D-948F-4867-A5E4-9731717EE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ECD1-3702-4EB5-8D78-F86AFA8C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8794-036C-465E-8F96-215089F6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FE61-63BE-4574-921D-2F9521C4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28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8A7C-6B34-4DEC-A589-1658936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9127D-0BFC-432D-AB45-8527D8BA0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F0DF-919D-42B5-8376-8212A2F4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B3374-C7F2-433D-9237-4703A7E2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BEA4-E060-418D-9122-F91F21CF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7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C151A-8CD1-4565-BBD0-227B677CF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B6EDD-E6CC-4FC1-9DCB-D3DB0DCC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61DB-E41B-45A6-9BE9-A9AB4AAF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1CD60-32AA-4752-94D3-61571D62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2D51-4E37-4BD1-9E2B-9D739F65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7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0636-A985-47A5-9F77-AB7689A9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448F-79AE-446A-A7A2-8234A027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65EEA-F1C1-437E-9591-FD2DB330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00D2-8FCB-4377-BCB2-588E644F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3888-BCD8-4E6F-832C-53A75CF5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3889-FA44-4C6E-8318-AF81065A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79A9-C0C7-47A7-9202-83A087DC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FF25-5904-4DDC-87AA-5FF96C9C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BE09-F448-4F05-9639-165D67AC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4560-88C9-4510-B4AF-7E6C41C9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49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FA77-86AA-4BED-9841-40200CE7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B24-E1A6-4013-840A-F4FE11CCF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02F71-B25E-416A-BFD5-F793D6DEA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CA8A-00AE-47D9-A188-A4458D0B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3A35-A00B-4B6D-AB76-677F9615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45C2B-67BB-42D2-A666-FBFD1C92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90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AF9B-3978-42B5-9FB0-4F869B8D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B5CD-9D7E-4A85-9303-8B8BCB1A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40F0-EAC3-493D-A28A-AF9EB602A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976E5-5B5D-46EA-BE76-6465AC0B5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F4F2-D793-4999-9D84-FAF02F43B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CC0BC-5D98-45EF-81E9-FF28B63C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2CC78-B002-4677-948A-AFF3F01D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7435A-51A6-4FD9-8C09-FBCD295F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16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2786-01CE-4F14-9D0C-ADAB2BA9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3C848-4704-4653-B540-B03E9854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26B28-1BBB-4031-8008-6F91C89B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B5F0A-FD24-44E0-AF33-C6F701EC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6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99E92-FBCD-4A91-8776-51C9DD37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01C90-C6BD-4F1B-8E51-29142F14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EF199-3FB9-4500-B9EF-64E498F5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8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5995-BD80-4C41-A588-B811CD86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0ED2-2A6A-4C41-A1D1-6F7B805B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9116F-E328-46EC-BA36-6E7400332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557CA-CA66-487A-AF1D-93CBE8EB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3E686-2889-46F3-B79B-843B4EA6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2758E-A31E-4F75-A31A-B88F067F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29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D447-64E3-4805-87C7-450C5691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9D866-4922-490E-8FB8-4CA803FFD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288B3-C995-4BBB-8AD3-807E9708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9B4CF-EFEC-4EE9-B519-7EF92EA5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783ED-5895-47D0-8BB7-229A0C35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7DE0F-64A6-49D1-B957-13A70A90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69F0E-BC32-4B12-BED2-79F5029E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57F58-72B8-486C-969A-A64FDDB3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3C4E-3786-4C5B-98B3-FC75E30D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D008-6608-495F-B71B-0DF886D78F7D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FDAF-4595-44A3-B59A-2BCCC2AEA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A6DC-1932-4565-8BA7-EB612D9D9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4B26-0BAE-40FC-B65B-EA86CF1A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64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81E07DC-331D-4D17-9A82-06CD0C96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9644"/>
            <a:ext cx="9144000" cy="645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3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81E07DC-331D-4D17-9A82-06CD0C96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9644"/>
            <a:ext cx="9144000" cy="645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9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</dc:creator>
  <cp:lastModifiedBy>Caroline</cp:lastModifiedBy>
  <cp:revision>1</cp:revision>
  <dcterms:created xsi:type="dcterms:W3CDTF">2020-01-20T08:47:40Z</dcterms:created>
  <dcterms:modified xsi:type="dcterms:W3CDTF">2020-01-20T21:51:06Z</dcterms:modified>
</cp:coreProperties>
</file>