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5baf487d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5baf487d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5baf487d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5baf487d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5baf487d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5baf487d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5baf487d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5baf487d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5baf487d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5baf487d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5e4054eb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5e4054eb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med.ncbi.nlm.nih.gov/20798955/" TargetMode="External"/><Relationship Id="rId4" Type="http://schemas.openxmlformats.org/officeDocument/2006/relationships/hyperlink" Target="https://pubmed.ncbi.nlm.nih.gov/22641036/" TargetMode="External"/><Relationship Id="rId5" Type="http://schemas.openxmlformats.org/officeDocument/2006/relationships/hyperlink" Target="https://pubmed.ncbi.nlm.nih.gov/22450343/" TargetMode="External"/><Relationship Id="rId6" Type="http://schemas.openxmlformats.org/officeDocument/2006/relationships/hyperlink" Target="https://pubmed.ncbi.nlm.nih.gov/22615113/" TargetMode="External"/><Relationship Id="rId7" Type="http://schemas.openxmlformats.org/officeDocument/2006/relationships/hyperlink" Target="https://pubmed.ncbi.nlm.nih.gov/1135892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med.ncbi.nlm.nih.gov/11244011/" TargetMode="External"/><Relationship Id="rId4" Type="http://schemas.openxmlformats.org/officeDocument/2006/relationships/hyperlink" Target="https://pubmed.ncbi.nlm.nih.gov/107415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Health Hack Braunschweig 28./29.März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Dein KI-Assistent für geschlechtersensible Therapieempfehlungen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75% der medizinischen Behandlungen funktionieren nicht gleich für Männer und Frauen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In der medizinischen Praxis bleibt oft zu wenig Zeit, um geschlechtsspezifische Evidenz aus Leitlinien und Studien zu berücksichtigen.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Dadurch erhalten insbesondere Frauen häufig nicht die optimale Diagnose oder Behandlung – mit direkten Folgen für ihre Gesundheit.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Unsere Lösung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Unsere Lösung ist ein KI-gestützter klinischer Assistent, der:</a:t>
            </a:r>
            <a:endParaRPr/>
          </a:p>
          <a:p>
            <a:pPr indent="-323030" lvl="0" marL="457200" rtl="0" algn="l">
              <a:spcBef>
                <a:spcPts val="1200"/>
              </a:spcBef>
              <a:spcAft>
                <a:spcPts val="0"/>
              </a:spcAft>
              <a:buSzPts val="1487"/>
              <a:buAutoNum type="arabicPeriod"/>
            </a:pPr>
            <a:r>
              <a:rPr lang="de"/>
              <a:t>Einen individuellen Patientenfall (Alter, Geschlecht, Diagnose, aktuelle Behandlung) entgegennimmt.</a:t>
            </a:r>
            <a:endParaRPr/>
          </a:p>
          <a:p>
            <a:pPr indent="-323030" lvl="0" marL="457200" rtl="0" algn="l">
              <a:spcBef>
                <a:spcPts val="0"/>
              </a:spcBef>
              <a:spcAft>
                <a:spcPts val="0"/>
              </a:spcAft>
              <a:buSzPts val="1487"/>
              <a:buAutoNum type="arabicPeriod"/>
            </a:pPr>
            <a:r>
              <a:rPr lang="de"/>
              <a:t>Mit einer strukturierten Evidenzdatenbank abgeglichen wird, die geschlechtsspezifische Empfehlungen enthält.</a:t>
            </a:r>
            <a:endParaRPr/>
          </a:p>
          <a:p>
            <a:pPr indent="-323030" lvl="0" marL="457200" rtl="0" algn="l">
              <a:spcBef>
                <a:spcPts val="0"/>
              </a:spcBef>
              <a:spcAft>
                <a:spcPts val="0"/>
              </a:spcAft>
              <a:buSzPts val="1487"/>
              <a:buAutoNum type="arabicPeriod"/>
            </a:pPr>
            <a:r>
              <a:rPr lang="de"/>
              <a:t>Automatisch überprüft, ob die aktuelle Therapie evidenzbasiert zur Patientin bzw. zum Patienten passt.</a:t>
            </a:r>
            <a:endParaRPr/>
          </a:p>
          <a:p>
            <a:pPr indent="-323030" lvl="0" marL="457200" rtl="0" algn="l">
              <a:spcBef>
                <a:spcPts val="0"/>
              </a:spcBef>
              <a:spcAft>
                <a:spcPts val="0"/>
              </a:spcAft>
              <a:buSzPts val="1487"/>
              <a:buAutoNum type="arabicPeriod"/>
            </a:pPr>
            <a:r>
              <a:rPr lang="de"/>
              <a:t>Bei Abweichungen evidenzbasierte Verbesserungsvorschläge gibt.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Mehrwert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Assistent bringt geschlechterspezifische Evidenz dorthin, wo sie gebraucht wird: zu Patientinnen und Patienten – für schneller und bessere Entscheidungen, gerechtere Versorgung und Senkung der Gesundheitskosten.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🛠️</a:t>
            </a:r>
            <a:r>
              <a:rPr b="1" lang="de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/>
              <a:t>Was wir beim Health Hack umsetzen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 einer Mini-Evidenzdatenbank (10–15 Studien mit Fokus auf Bluthochdruck und Geschlechterunterschiede).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Entwicklung eines Prototyps, der: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de" sz="1800"/>
              <a:t>Patientendaten aufnimmt,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de" sz="1800"/>
              <a:t>Studienergebnisse abgleicht,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de" sz="1800"/>
              <a:t>Therapie-Empfehlungen mit dem Ist-Zustand vergleicht,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de" sz="1800"/>
              <a:t>Hinweise auf mögliche geschlechtersensible Optimierung gibt.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Visualisierung zur Darstellung von Empfehlungen, Evidenz und Abweichungen.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Differences for Women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⚠️ Wie werden Frauen bei Bluthochdruck oft falsch behandelt?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Spätere Diagnose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Frauen entwickeln oft später im Leben Bluthochdruck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vor allem nach der Menopause, aber: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 erhöhte Blutdruck wird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häufig übersehen oder unterschätzt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besonders bei jüngeren Frauen.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Symptome wie Müdigkeit, Kopfschmerzen oder Schlafstörungen werden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nicht immer als Anzeichen von Hypertonie gewertet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Maas AHEM, Appelman YEA.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differences in coronary heart disease.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Neth Heart J. 2010 Jun;18(12):598–602.</a:t>
            </a:r>
            <a:b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PMID: 20798955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Unterrepräsentation in Studien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Viele klinische Studien zu Antihypertensiva haben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weniger weibliche Teilnehmerinnen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besonders vor der Jahrtausendwende.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Dosierungen und Wirkstoffe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wurden überwiegend an Männern getestet – was dazu führt, dass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Nebenwirkungen bei Frauen häufiger auftreten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oder die Medikamente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nicht optimal wirken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Regitz-Zagrosek V.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 and gender differences in cardiovascular disease.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 Rev Cardiol. 2012;9(8):477–485.</a:t>
            </a:r>
            <a:b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DOI: 10.1038/nrcardio.2012.91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Andere Medikamentenwirkung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Frauen reagieren teilweise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anders auf bestimmte Blutdruckmedikamente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Diuretika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Kalziumkanalblocker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wirken oft besser bei Frauen.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ACE-Hemmer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können bei Frauen häufiger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Nebenwirkungen wie Husten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auslösen.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Beta-Blocker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zeigen teilweise eine schlechtere blutdrucksenkende Wirkung bei Frauen.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Seeland U, Regitz-Zagrosek V.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 and gender differences in cardiovascular drug therapy.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Handb Exp Pharmacol. 2012;(214):211–236.</a:t>
            </a:r>
            <a:b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PMID: 22450343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Weniger aggressive Behandlung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Frauen erhalten seltener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eine leitliniengerechte antihypertensive Therapie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oft wird "abgewartet".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Auch Kombinationstherapien (mehrere Wirkstoffe) werden bei Frauen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seltener frühzeitig eingesetzt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Wenger NK.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Hypertension in women: still unrecognized and undertreated.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Hypertension. 2012 Jul;60(1):13–14.</a:t>
            </a:r>
            <a:b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DOI: 10.1161/HYPERTENSIONAHA.112.194084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Hormone werden nicht berücksichtigt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 Einfluss von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Östrogen (prämenopausal) bzw. Hormonumstellung (postmenopausal)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auf Blutdruck wird oft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nicht differenziert in der Behandlung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berücksichtigt.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Auch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orale Kontrazeptiva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erhöhen das Risiko für Hypertonie – werden aber selten als Auslöser geprüft.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Reckelhoff JF.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differences in the regulation of blood pressure.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Hypertension. 2001 May;37(5):1199–1208.</a:t>
            </a:r>
            <a:b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PMID: 11358928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Differences for Men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⚖️ Suboptimale Behandlung und Benachteiligung bei Männern mit Bluthochdruck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Aggressive Behandlung ohne Individualisierung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Männer mit Bluthochdruck werden oft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früher und aggressiver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medikamentös behandelt – manchmal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ohne Berücksichtigung von Begleiterkrankungen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 älteren Männern kann dies zu einer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Übertherapie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führen, z. B. zu starker Blutdrucksenkung mit Schwindel, Stürzen, kognitiven Problemen.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Franklin SS, et al.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importance of systolic blood pressure control in older men.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Hypertension. 2001;37(3):837–842.</a:t>
            </a:r>
            <a:b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PMID: 11244011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Unzureichende Diagnostik bei atypischen Symptomen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Männer, besonders jüngere, zeigen manchmal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weniger klassische Symptome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(z. B. keine Kopfschmerzen oder Schwindel), wodurch eine Diagnose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verzögert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erfolgen kann.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Gleichzeitig werden Beschwerden von Männern (z. B. Müdigkeit, Libidoverlust) häufiger als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nicht behandlungsbedürftig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eingeordnet.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Viera AJ, et al.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Diagnosis and management of mild hypertension in men.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 Fam Physician. 2003;68(10):1953–1960.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Höhere Nebenwirkungsraten bei Kombinationstherapien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Männer erhalten häufiger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Kombinationstherapien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die nicht immer gut auf individuelle Faktoren (z. B. BMI, Alkohol, Stress, Sport) abgestimmt sind.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Besonders bei übergewichtigen Männern treten häufiger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metabolische Nebenwirkungen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auf, z. B. unter Beta-Blockern.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Bangalore S, et al.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β-Blocker use and risk of new-onset diabetes mellitus in hypertensive patients.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 J Cardiol. 2007;100(8):1254–1262.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Soziale Stereotype: „Männer sind stark“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Männer gehen seltener zur Vorsorge, nehmen Symptome nicht ernst, lehnen Behandlung eher ab („Ich brauch keine Tabletten“).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 Folge: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höheres Risiko für Komplikationen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weil Bluthochdruck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nicht oder zu spät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behandelt wird.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Quelle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Courtenay WH. </a:t>
            </a:r>
            <a:r>
              <a:rPr i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Constructions of masculinity and their influence on men’s well-being.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Soc Sci Med. 2000;50(10):1385–1401.</a:t>
            </a:r>
            <a:b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PMID: 10741575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