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8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7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8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09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8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2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3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5731-AFBF-46AB-8903-65C45225564B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0B10-8AB5-4187-A7C5-57BCCAF8F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3CH</a:t>
            </a:r>
            <a:r>
              <a:rPr lang="en-US" dirty="0" smtClean="0"/>
              <a:t> –</a:t>
            </a:r>
            <a:r>
              <a:rPr lang="ru-RU" dirty="0" smtClean="0"/>
              <a:t> </a:t>
            </a:r>
            <a:r>
              <a:rPr lang="ru-RU" sz="4400" dirty="0" smtClean="0"/>
              <a:t>рядовой блог-форум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www.rcdrive.ru/i/catalog/pt-model-3-blade-propeller_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70" y="4143375"/>
            <a:ext cx="2777554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Блог – это способ свободного общения между людьми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Блог способствует живому обсуждению всех, без исключения проблем, а критический минимализм – к концентрации над обсуждением</a:t>
            </a:r>
            <a:endParaRPr lang="ru-RU" dirty="0"/>
          </a:p>
        </p:txBody>
      </p:sp>
      <p:pic>
        <p:nvPicPr>
          <p:cNvPr id="1028" name="Picture 4" descr="https://lovchy.ru/upload/iblock/1f3/1f340f076ede37c66aadb0249eaba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3735312"/>
            <a:ext cx="3223351" cy="18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3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все записи(комментарии) разделены на темы(</a:t>
            </a:r>
            <a:r>
              <a:rPr lang="ru-RU" dirty="0" err="1" smtClean="0"/>
              <a:t>треды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Можно создать как собственный </a:t>
            </a:r>
            <a:r>
              <a:rPr lang="ru-RU" dirty="0" err="1" smtClean="0"/>
              <a:t>тред</a:t>
            </a:r>
            <a:r>
              <a:rPr lang="ru-RU" dirty="0" smtClean="0"/>
              <a:t>, так и поучаствовать в любом другом</a:t>
            </a:r>
          </a:p>
          <a:p>
            <a:r>
              <a:rPr lang="ru-RU" dirty="0" smtClean="0"/>
              <a:t>Возможность авторизации и регистрации пользователей помогает людям различать друг друга</a:t>
            </a:r>
            <a:endParaRPr lang="ru-RU" dirty="0"/>
          </a:p>
        </p:txBody>
      </p:sp>
      <p:pic>
        <p:nvPicPr>
          <p:cNvPr id="3074" name="Picture 2" descr="https://im0-tub-ru.yandex.net/i?id=3fd2293972c499b621e9dd8e4a7ff941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44" y="252594"/>
            <a:ext cx="1438094" cy="143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Удаление, редактирование записей</a:t>
            </a:r>
          </a:p>
          <a:p>
            <a:r>
              <a:rPr lang="ru-RU" dirty="0" smtClean="0"/>
              <a:t>Детальная проработка интерфейса</a:t>
            </a:r>
          </a:p>
          <a:p>
            <a:r>
              <a:rPr lang="ru-RU" dirty="0" smtClean="0"/>
              <a:t>Более кропотливое разделение комментариев на темы</a:t>
            </a:r>
          </a:p>
          <a:p>
            <a:r>
              <a:rPr lang="ru-RU" dirty="0" smtClean="0"/>
              <a:t>Добавление </a:t>
            </a:r>
            <a:r>
              <a:rPr lang="ru-RU" dirty="0" err="1" smtClean="0"/>
              <a:t>интерактива</a:t>
            </a:r>
            <a:endParaRPr lang="ru-RU" dirty="0"/>
          </a:p>
        </p:txBody>
      </p:sp>
      <p:pic>
        <p:nvPicPr>
          <p:cNvPr id="4098" name="Picture 2" descr="https://im0-tub-ru.yandex.net/i?id=93a8c700a5a38af4d38113ec90c1378a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" y="4258264"/>
            <a:ext cx="1856105" cy="18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8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09" y="1942011"/>
            <a:ext cx="7760530" cy="42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86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3CH – рядовой блог-форум</vt:lpstr>
      <vt:lpstr>Блог – это способ свободного общения между людьми </vt:lpstr>
      <vt:lpstr>Презентация PowerPoint</vt:lpstr>
      <vt:lpstr>Возможности развития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3CH – рядовой блог-форум</dc:title>
  <dc:creator>User-1</dc:creator>
  <cp:lastModifiedBy>User-1</cp:lastModifiedBy>
  <cp:revision>3</cp:revision>
  <dcterms:created xsi:type="dcterms:W3CDTF">2019-03-17T22:07:12Z</dcterms:created>
  <dcterms:modified xsi:type="dcterms:W3CDTF">2019-03-17T22:17:01Z</dcterms:modified>
</cp:coreProperties>
</file>