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8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ubsecure-s.akamaihd.net/get/b178/p/coub/simple/cw_image/63d443fee32/bef1295feb1a14181a910/big_1500329998_0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6100"/>
            <a:ext cx="121920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40425" y="4755051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21150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AA </a:t>
            </a:r>
            <a:r>
              <a:rPr lang="ru-RU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проект «</a:t>
            </a:r>
            <a:r>
              <a:rPr lang="en-US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Hotline *crabs*</a:t>
            </a:r>
            <a:r>
              <a:rPr lang="ru-RU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»</a:t>
            </a:r>
            <a:endParaRPr lang="ru-RU" sz="5400" dirty="0">
              <a:latin typeface="Simplex_IV50" panose="00000400000000000000" pitchFamily="2" charset="0"/>
              <a:cs typeface="Simplex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lternathistory.com/files/users/user8717/t28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70975" y="-1196975"/>
            <a:ext cx="38671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План</a:t>
            </a:r>
            <a:endParaRPr lang="ru-RU" i="1" dirty="0">
              <a:latin typeface="Simplex_IV50" panose="00000400000000000000" pitchFamily="2" charset="0"/>
              <a:cs typeface="Simplex_IV50" panose="000004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Основная задумка игры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Описание реализации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Выводы по работе, возможности для развития и доработки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096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orig14.deviantart.net/3cbb/f/2013/103/2/9/walfas_custom_props___panzer_iv_by_grayfox5000-d61jrb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9975" y="3913475"/>
            <a:ext cx="7197725" cy="29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Тема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Сеттинг</a:t>
            </a:r>
            <a:r>
              <a:rPr lang="ru-RU" i="1" dirty="0" smtClean="0"/>
              <a:t> проекта предполагает игру по мотивам известной </a:t>
            </a:r>
            <a:r>
              <a:rPr lang="en-US" i="1" dirty="0" smtClean="0"/>
              <a:t>Hotline Miami</a:t>
            </a:r>
            <a:r>
              <a:rPr lang="ru-RU" i="1" dirty="0" smtClean="0"/>
              <a:t>. Сюжет заключается в беспрестанном блуждании главного героя по локациям и уничтожения всякого рода противников.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6366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lipartly.com/wp-content/uploads/2017/11/T-14-Armata-Tank-Perspective-View-Png-Clipart-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77" y="4001294"/>
            <a:ext cx="5248021" cy="25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 smtClean="0"/>
              <a:t>Описание реализации</a:t>
            </a:r>
            <a:endParaRPr lang="ru-RU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 функциональность игры предоставляется </a:t>
            </a:r>
            <a:r>
              <a:rPr lang="en-US" dirty="0" smtClean="0"/>
              <a:t>python </a:t>
            </a:r>
            <a:r>
              <a:rPr lang="ru-RU" dirty="0" smtClean="0"/>
              <a:t>программой, интегрированной с несколькими библиотеками данных.</a:t>
            </a:r>
          </a:p>
          <a:p>
            <a:r>
              <a:rPr lang="ru-RU" dirty="0" smtClean="0"/>
              <a:t>В программе реализованы все экраны меню, а так же экран игрового процесса. Добавлены некоторые необходимые классы и модули.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5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представляет собой </a:t>
            </a:r>
            <a:r>
              <a:rPr lang="ru-RU" dirty="0" err="1" smtClean="0"/>
              <a:t>шутер</a:t>
            </a:r>
            <a:r>
              <a:rPr lang="ru-RU" dirty="0" smtClean="0"/>
              <a:t>, способных заинтересовать многих пользователей ПК. На данный момент реализована лишь малая часть задуманного, но возможности развития этого проекта многообещающие.</a:t>
            </a:r>
            <a:endParaRPr lang="ru-RU" dirty="0"/>
          </a:p>
        </p:txBody>
      </p:sp>
      <p:pic>
        <p:nvPicPr>
          <p:cNvPr id="5122" name="Picture 2" descr="https://yt3.ggpht.com/a-/AAuE7mARAOqF1IWWUDc8aEe4GSpnqeBrVdSbGbC46w=s800-mo-c-c0xffffffff-rj-k-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2238"/>
            <a:ext cx="2244725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У проекта есть огромный потенциал реализовать:</a:t>
            </a:r>
          </a:p>
          <a:p>
            <a:pPr>
              <a:buFontTx/>
              <a:buChar char="-"/>
            </a:pPr>
            <a:r>
              <a:rPr lang="ru-RU" dirty="0" smtClean="0"/>
              <a:t>Разные виды игровых режимов(в том числе и с использованием </a:t>
            </a:r>
            <a:r>
              <a:rPr lang="ru-RU" dirty="0" err="1" smtClean="0"/>
              <a:t>локиций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Различные виды вооружения</a:t>
            </a:r>
          </a:p>
          <a:p>
            <a:pPr>
              <a:buFontTx/>
              <a:buChar char="-"/>
            </a:pPr>
            <a:r>
              <a:rPr lang="ru-RU" dirty="0" smtClean="0"/>
              <a:t>Сетевую игру для нескольких человек</a:t>
            </a:r>
          </a:p>
          <a:p>
            <a:pPr>
              <a:buFontTx/>
              <a:buChar char="-"/>
            </a:pPr>
            <a:r>
              <a:rPr lang="ru-RU" dirty="0" smtClean="0"/>
              <a:t>Неплохую базу для развития </a:t>
            </a:r>
            <a:r>
              <a:rPr lang="ru-RU" dirty="0" err="1" smtClean="0"/>
              <a:t>киберспортивной</a:t>
            </a:r>
            <a:r>
              <a:rPr lang="ru-RU" dirty="0" smtClean="0"/>
              <a:t> дисциплины</a:t>
            </a:r>
            <a:endParaRPr lang="ru-RU" dirty="0"/>
          </a:p>
        </p:txBody>
      </p:sp>
      <p:pic>
        <p:nvPicPr>
          <p:cNvPr id="6146" name="Picture 2" descr="http://pixeljoint.com/files/icons/full/tank__r13933116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4942291"/>
            <a:ext cx="4854575" cy="191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проектной деятельности был реализован прототип игры, обещающей огромный потенциал в сфере </a:t>
            </a:r>
            <a:r>
              <a:rPr lang="ru-RU" dirty="0" err="1" smtClean="0"/>
              <a:t>инди</a:t>
            </a:r>
            <a:r>
              <a:rPr lang="ru-RU" dirty="0" smtClean="0"/>
              <a:t>-игр. Очевидно, что данный продукт будет неоднократно дорабатываться и дополняться.</a:t>
            </a:r>
            <a:endParaRPr lang="ru-RU" dirty="0"/>
          </a:p>
        </p:txBody>
      </p:sp>
      <p:pic>
        <p:nvPicPr>
          <p:cNvPr id="7174" name="Picture 6" descr="https://pre00.deviantart.net/113e/th/pre/i/2015/135/1/0/leopard_1__the_best_medium_tank_of_german_line_by_colt731-d8tfni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531938" y="5524673"/>
            <a:ext cx="4740275" cy="26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 музыки:</a:t>
            </a:r>
            <a:r>
              <a:rPr lang="en-US" dirty="0" smtClean="0"/>
              <a:t> </a:t>
            </a:r>
            <a:r>
              <a:rPr lang="ru-RU" dirty="0" smtClean="0"/>
              <a:t>Евгений «</a:t>
            </a:r>
            <a:r>
              <a:rPr lang="en-US" dirty="0" smtClean="0"/>
              <a:t>Jack-o-</a:t>
            </a:r>
            <a:r>
              <a:rPr lang="en-US" dirty="0" err="1" smtClean="0"/>
              <a:t>Nissimo</a:t>
            </a:r>
            <a:r>
              <a:rPr lang="ru-RU" smtClean="0"/>
              <a:t>» Гурьянов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35" y="2527692"/>
            <a:ext cx="7760530" cy="3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186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Simplex_IV50</vt:lpstr>
      <vt:lpstr>Тема Office</vt:lpstr>
      <vt:lpstr>Презентация PowerPoint</vt:lpstr>
      <vt:lpstr>План</vt:lpstr>
      <vt:lpstr>Тема игры</vt:lpstr>
      <vt:lpstr>Описание реализации</vt:lpstr>
      <vt:lpstr>Выводы</vt:lpstr>
      <vt:lpstr>Возможности развития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User-1</dc:creator>
  <cp:lastModifiedBy>User-1</cp:lastModifiedBy>
  <cp:revision>4</cp:revision>
  <dcterms:created xsi:type="dcterms:W3CDTF">2019-02-11T03:05:53Z</dcterms:created>
  <dcterms:modified xsi:type="dcterms:W3CDTF">2019-02-11T04:20:33Z</dcterms:modified>
</cp:coreProperties>
</file>