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30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8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4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17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45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4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088C8C-0B4A-4FD8-A431-FE8AA61BA397}" type="datetimeFigureOut">
              <a:rPr lang="ru-RU" smtClean="0"/>
              <a:t>12.12.2018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2FCE1-E4D3-4661-830E-E228B8134EA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813" y="491665"/>
            <a:ext cx="12238892" cy="356616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PolyNUM</a:t>
            </a:r>
            <a:r>
              <a:rPr lang="en-US" sz="4000" dirty="0" smtClean="0"/>
              <a:t> – </a:t>
            </a:r>
            <a:r>
              <a:rPr lang="ru-RU" sz="4000" dirty="0" smtClean="0"/>
              <a:t>каркас для удобной работы с многочленами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Автор:</a:t>
            </a:r>
          </a:p>
          <a:p>
            <a:pPr algn="r"/>
            <a:r>
              <a:rPr lang="ru-RU" dirty="0" smtClean="0"/>
              <a:t>Клиентов </a:t>
            </a:r>
            <a:r>
              <a:rPr lang="ru-RU" dirty="0" err="1" smtClean="0"/>
              <a:t>григорий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8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999284"/>
            <a:ext cx="10058400" cy="4023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- Идея проекта</a:t>
            </a:r>
          </a:p>
          <a:p>
            <a:r>
              <a:rPr lang="ru-RU" sz="2800" dirty="0" smtClean="0"/>
              <a:t>-Описание реализации</a:t>
            </a:r>
          </a:p>
          <a:p>
            <a:r>
              <a:rPr lang="ru-RU" sz="2800" dirty="0" smtClean="0"/>
              <a:t>-Выводы по работе, возможности для развития и доработки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68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PolyNUM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 каркасом для работы с многочленами. Его функциональность заключается в определении многочлена, его преобразования алгебраическими и арифметическими функциями.</a:t>
            </a:r>
          </a:p>
          <a:p>
            <a:r>
              <a:rPr lang="ru-RU" sz="2400" dirty="0" smtClean="0"/>
              <a:t>На данный момент реализовано приложение </a:t>
            </a:r>
            <a:r>
              <a:rPr lang="en-US" sz="2400" i="1" dirty="0" err="1" smtClean="0"/>
              <a:t>polyApp</a:t>
            </a:r>
            <a:r>
              <a:rPr lang="ru-RU" sz="2400" dirty="0"/>
              <a:t> </a:t>
            </a:r>
            <a:r>
              <a:rPr lang="ru-RU" sz="2400" dirty="0" smtClean="0"/>
              <a:t>– приложение с графическим пользовательским интерфейсом. Оно предоставляет всю функциональность из модуля </a:t>
            </a:r>
            <a:r>
              <a:rPr lang="en-US" sz="2400" i="1" dirty="0" smtClean="0"/>
              <a:t>polys</a:t>
            </a:r>
            <a:r>
              <a:rPr lang="ru-RU" sz="2400" dirty="0" smtClean="0"/>
              <a:t>, в котором реализованы принципы работы над многочленами.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42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Всю реализацию функциональности предоставляет модуль </a:t>
            </a:r>
            <a:r>
              <a:rPr lang="en-US" sz="2400" i="1" dirty="0" smtClean="0"/>
              <a:t>polys</a:t>
            </a:r>
            <a:r>
              <a:rPr lang="ru-RU" sz="2400" i="1" dirty="0" smtClean="0"/>
              <a:t>. </a:t>
            </a:r>
            <a:r>
              <a:rPr lang="ru-RU" sz="2400" dirty="0" smtClean="0"/>
              <a:t>В нем определен класс </a:t>
            </a:r>
            <a:r>
              <a:rPr lang="en-US" sz="2400" dirty="0" err="1" smtClean="0"/>
              <a:t>Polynom</a:t>
            </a:r>
            <a:r>
              <a:rPr lang="ru-RU" sz="2400" dirty="0" smtClean="0"/>
              <a:t>, являющийся классом многочлена, в котором уже определены некоторые операции над многочленами. Так же, в модуле реализована визуальное изображение правильно определенного многочлена, это возможно благодаря 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запросу к серверу обработки </a:t>
            </a:r>
            <a:r>
              <a:rPr lang="en-US" sz="2400" dirty="0" err="1" smtClean="0"/>
              <a:t>LaTeX</a:t>
            </a:r>
            <a:r>
              <a:rPr lang="en-US" sz="2400" dirty="0" smtClean="0"/>
              <a:t> </a:t>
            </a:r>
            <a:r>
              <a:rPr lang="ru-RU" sz="2400" dirty="0" smtClean="0"/>
              <a:t>– формул.</a:t>
            </a:r>
            <a:r>
              <a:rPr lang="en-US" sz="2400" dirty="0" smtClean="0"/>
              <a:t> </a:t>
            </a:r>
            <a:r>
              <a:rPr lang="ru-RU" sz="2400" dirty="0" smtClean="0"/>
              <a:t>В добавок, в модуле имеется ряд функций, приводящих многочлены в удобный вид(как для компьютера, так и для человека).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8677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 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Проект может быть актуален для школьников, студентов. Каркас предоставляет широкий и гибкий интерфейс для оперирования над многочленами, поэтому данный проект может быть использован в огромном количестве прикладных программ.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4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сегодняшний день, имеется планы по развитию данного проекта, такие как:</a:t>
            </a:r>
          </a:p>
          <a:p>
            <a:pPr lvl="1"/>
            <a:r>
              <a:rPr lang="ru-RU" dirty="0" smtClean="0"/>
              <a:t>Добавление операции деления многочленов, взятия производной</a:t>
            </a:r>
          </a:p>
          <a:p>
            <a:pPr lvl="1"/>
            <a:r>
              <a:rPr lang="ru-RU" dirty="0" smtClean="0"/>
              <a:t>Добавление функции нахождения корня многочлена</a:t>
            </a:r>
          </a:p>
          <a:p>
            <a:pPr lvl="1"/>
            <a:r>
              <a:rPr lang="ru-RU" dirty="0" smtClean="0"/>
              <a:t>Возможность задания многочлена не только от </a:t>
            </a:r>
            <a:r>
              <a:rPr lang="en-US" dirty="0" smtClean="0"/>
              <a:t>X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ходе проектной работы было разработано приложение, потенциально имеющее огромные возможности в плане использования. В будущем, этот проект будет развиваться и дорабатываться.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83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15" y="2180493"/>
            <a:ext cx="7760530" cy="3784208"/>
          </a:xfrm>
        </p:spPr>
      </p:pic>
    </p:spTree>
    <p:extLst>
      <p:ext uri="{BB962C8B-B14F-4D97-AF65-F5344CB8AC3E}">
        <p14:creationId xmlns:p14="http://schemas.microsoft.com/office/powerpoint/2010/main" val="34326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258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PolyNUM – каркас для удобной работы с многочленами</vt:lpstr>
      <vt:lpstr>План</vt:lpstr>
      <vt:lpstr>Идея проекта</vt:lpstr>
      <vt:lpstr>Описание реализации</vt:lpstr>
      <vt:lpstr>Выводы по работе</vt:lpstr>
      <vt:lpstr>Возможности для развития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PolyNUM – каркас для удобной работы с многочленами</dc:title>
  <dc:creator>User-1</dc:creator>
  <cp:lastModifiedBy>User-1</cp:lastModifiedBy>
  <cp:revision>7</cp:revision>
  <dcterms:created xsi:type="dcterms:W3CDTF">2018-12-12T20:12:46Z</dcterms:created>
  <dcterms:modified xsi:type="dcterms:W3CDTF">2018-12-12T21:46:19Z</dcterms:modified>
</cp:coreProperties>
</file>