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6000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772360" y="1326600"/>
            <a:ext cx="216000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216000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772360" y="3044160"/>
            <a:ext cx="216000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5240" cy="15681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000880" y="1326600"/>
            <a:ext cx="1425240" cy="15681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497760" y="1326600"/>
            <a:ext cx="1425240" cy="15681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1425240" cy="15681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000880" y="3044160"/>
            <a:ext cx="1425240" cy="15681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497760" y="3044160"/>
            <a:ext cx="1425240" cy="15681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6000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2772360" y="1326600"/>
            <a:ext cx="216000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1280" cy="579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6000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2772360" y="1326600"/>
            <a:ext cx="216000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216000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6000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772360" y="1326600"/>
            <a:ext cx="216000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2772360" y="3044160"/>
            <a:ext cx="216000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6000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772360" y="1326600"/>
            <a:ext cx="216000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6000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2772360" y="1326600"/>
            <a:ext cx="216000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216000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2772360" y="3044160"/>
            <a:ext cx="216000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5240" cy="15681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000880" y="1326600"/>
            <a:ext cx="1425240" cy="15681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497760" y="1326600"/>
            <a:ext cx="1425240" cy="15681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1425240" cy="15681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2000880" y="3044160"/>
            <a:ext cx="1425240" cy="15681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3497760" y="3044160"/>
            <a:ext cx="1425240" cy="15681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6000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2772360" y="1326600"/>
            <a:ext cx="216000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1280" cy="579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6000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2772360" y="1326600"/>
            <a:ext cx="216000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216000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6000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2772360" y="1326600"/>
            <a:ext cx="216000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2772360" y="3044160"/>
            <a:ext cx="216000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6000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2772360" y="1326600"/>
            <a:ext cx="216000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6000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2772360" y="1326600"/>
            <a:ext cx="216000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216000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2772360" y="3044160"/>
            <a:ext cx="216000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5240" cy="15681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2000880" y="1326600"/>
            <a:ext cx="1425240" cy="15681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3497760" y="1326600"/>
            <a:ext cx="1425240" cy="15681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1425240" cy="15681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2000880" y="3044160"/>
            <a:ext cx="1425240" cy="15681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3497760" y="3044160"/>
            <a:ext cx="1425240" cy="156816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6000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772360" y="1326600"/>
            <a:ext cx="216000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1280" cy="579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6000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772360" y="1326600"/>
            <a:ext cx="216000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216000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6000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772360" y="1326600"/>
            <a:ext cx="216000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772360" y="3044160"/>
            <a:ext cx="216000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6000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772360" y="1326600"/>
            <a:ext cx="216000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</a:t>
            </a:r>
            <a:r>
              <a:rPr b="0" lang="ru-RU" sz="1800" spc="-1" strike="noStrike">
                <a:latin typeface="Arial"/>
              </a:rPr>
              <a:t>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</a:t>
            </a:r>
            <a:r>
              <a:rPr b="0" lang="ru-RU" sz="3200" spc="-1" strike="noStrike">
                <a:latin typeface="Arial"/>
              </a:rPr>
              <a:t>правки </a:t>
            </a:r>
            <a:r>
              <a:rPr b="0" lang="ru-RU" sz="3200" spc="-1" strike="noStrike">
                <a:latin typeface="Arial"/>
              </a:rPr>
              <a:t>структур</a:t>
            </a:r>
            <a:r>
              <a:rPr b="0" lang="ru-RU" sz="3200" spc="-1" strike="noStrike">
                <a:latin typeface="Arial"/>
              </a:rPr>
              <a:t>ы </a:t>
            </a:r>
            <a:r>
              <a:rPr b="0" lang="ru-RU" sz="3200" spc="-1" strike="noStrike">
                <a:latin typeface="Arial"/>
              </a:rPr>
              <a:t>щёлкнит</a:t>
            </a:r>
            <a:r>
              <a:rPr b="0" lang="ru-RU" sz="3200" spc="-1" strike="noStrike">
                <a:latin typeface="Arial"/>
              </a:rPr>
              <a:t>е </a:t>
            </a:r>
            <a:r>
              <a:rPr b="0" lang="ru-RU" sz="3200" spc="-1" strike="noStrike">
                <a:latin typeface="Arial"/>
              </a:rPr>
              <a:t>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</a:t>
            </a:r>
            <a:r>
              <a:rPr b="0" lang="ru-RU" sz="2800" spc="-1" strike="noStrike">
                <a:latin typeface="Arial"/>
              </a:rPr>
              <a:t>уровен</a:t>
            </a:r>
            <a:r>
              <a:rPr b="0" lang="ru-RU" sz="2800" spc="-1" strike="noStrike">
                <a:latin typeface="Arial"/>
              </a:rPr>
              <a:t>ь </a:t>
            </a:r>
            <a:r>
              <a:rPr b="0" lang="ru-RU" sz="2800" spc="-1" strike="noStrike">
                <a:latin typeface="Arial"/>
              </a:rPr>
              <a:t>структу</a:t>
            </a:r>
            <a:r>
              <a:rPr b="0" lang="ru-RU" sz="2800" spc="-1" strike="noStrike">
                <a:latin typeface="Arial"/>
              </a:rPr>
              <a:t>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</a:t>
            </a:r>
            <a:r>
              <a:rPr b="0" lang="ru-RU" sz="2400" spc="-1" strike="noStrike">
                <a:latin typeface="Arial"/>
              </a:rPr>
              <a:t>й </a:t>
            </a:r>
            <a:r>
              <a:rPr b="0" lang="ru-RU" sz="2400" spc="-1" strike="noStrike">
                <a:latin typeface="Arial"/>
              </a:rPr>
              <a:t>урове</a:t>
            </a:r>
            <a:r>
              <a:rPr b="0" lang="ru-RU" sz="2400" spc="-1" strike="noStrike">
                <a:latin typeface="Arial"/>
              </a:rPr>
              <a:t>нь </a:t>
            </a:r>
            <a:r>
              <a:rPr b="0" lang="ru-RU" sz="2400" spc="-1" strike="noStrike">
                <a:latin typeface="Arial"/>
              </a:rPr>
              <a:t>струк</a:t>
            </a:r>
            <a:r>
              <a:rPr b="0" lang="ru-RU" sz="2400" spc="-1" strike="noStrike">
                <a:latin typeface="Arial"/>
              </a:rPr>
              <a:t>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</a:t>
            </a:r>
            <a:r>
              <a:rPr b="0" lang="ru-RU" sz="2000" spc="-1" strike="noStrike">
                <a:latin typeface="Arial"/>
              </a:rPr>
              <a:t>вёр</a:t>
            </a:r>
            <a:r>
              <a:rPr b="0" lang="ru-RU" sz="2000" spc="-1" strike="noStrike">
                <a:latin typeface="Arial"/>
              </a:rPr>
              <a:t>ты</a:t>
            </a:r>
            <a:r>
              <a:rPr b="0" lang="ru-RU" sz="2000" spc="-1" strike="noStrike">
                <a:latin typeface="Arial"/>
              </a:rPr>
              <a:t>й </a:t>
            </a:r>
            <a:r>
              <a:rPr b="0" lang="ru-RU" sz="2000" spc="-1" strike="noStrike">
                <a:latin typeface="Arial"/>
              </a:rPr>
              <a:t>уро</a:t>
            </a:r>
            <a:r>
              <a:rPr b="0" lang="ru-RU" sz="2000" spc="-1" strike="noStrike">
                <a:latin typeface="Arial"/>
              </a:rPr>
              <a:t>вен</a:t>
            </a:r>
            <a:r>
              <a:rPr b="0" lang="ru-RU" sz="2000" spc="-1" strike="noStrike">
                <a:latin typeface="Arial"/>
              </a:rPr>
              <a:t>ь </a:t>
            </a:r>
            <a:r>
              <a:rPr b="0" lang="ru-RU" sz="2000" spc="-1" strike="noStrike">
                <a:latin typeface="Arial"/>
              </a:rPr>
              <a:t>стр</a:t>
            </a:r>
            <a:r>
              <a:rPr b="0" lang="ru-RU" sz="2000" spc="-1" strike="noStrike">
                <a:latin typeface="Arial"/>
              </a:rPr>
              <a:t>укт</a:t>
            </a:r>
            <a:r>
              <a:rPr b="0" lang="ru-RU" sz="2000" spc="-1" strike="noStrike">
                <a:latin typeface="Arial"/>
              </a:rPr>
              <a:t>ур</a:t>
            </a:r>
            <a:r>
              <a:rPr b="0" lang="ru-RU" sz="2000" spc="-1" strike="noStrike">
                <a:latin typeface="Arial"/>
              </a:rPr>
              <a:t>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</a:t>
            </a:r>
            <a:r>
              <a:rPr b="0" lang="ru-RU" sz="2000" spc="-1" strike="noStrike">
                <a:latin typeface="Arial"/>
              </a:rPr>
              <a:t>я</a:t>
            </a:r>
            <a:r>
              <a:rPr b="0" lang="ru-RU" sz="2000" spc="-1" strike="noStrike">
                <a:latin typeface="Arial"/>
              </a:rPr>
              <a:t>т</a:t>
            </a:r>
            <a:r>
              <a:rPr b="0" lang="ru-RU" sz="2000" spc="-1" strike="noStrike">
                <a:latin typeface="Arial"/>
              </a:rPr>
              <a:t>ы</a:t>
            </a:r>
            <a:r>
              <a:rPr b="0" lang="ru-RU" sz="2000" spc="-1" strike="noStrike">
                <a:latin typeface="Arial"/>
              </a:rPr>
              <a:t>й</a:t>
            </a:r>
            <a:r>
              <a:rPr b="0" lang="ru-RU" sz="2000" spc="-1" strike="noStrike">
                <a:latin typeface="Arial"/>
              </a:rPr>
              <a:t> </a:t>
            </a:r>
            <a:r>
              <a:rPr b="0" lang="ru-RU" sz="2000" spc="-1" strike="noStrike">
                <a:latin typeface="Arial"/>
              </a:rPr>
              <a:t>у</a:t>
            </a:r>
            <a:r>
              <a:rPr b="0" lang="ru-RU" sz="2000" spc="-1" strike="noStrike">
                <a:latin typeface="Arial"/>
              </a:rPr>
              <a:t>р</a:t>
            </a:r>
            <a:r>
              <a:rPr b="0" lang="ru-RU" sz="2000" spc="-1" strike="noStrike">
                <a:latin typeface="Arial"/>
              </a:rPr>
              <a:t>о</a:t>
            </a:r>
            <a:r>
              <a:rPr b="0" lang="ru-RU" sz="2000" spc="-1" strike="noStrike">
                <a:latin typeface="Arial"/>
              </a:rPr>
              <a:t>в</a:t>
            </a:r>
            <a:r>
              <a:rPr b="0" lang="ru-RU" sz="2000" spc="-1" strike="noStrike">
                <a:latin typeface="Arial"/>
              </a:rPr>
              <a:t>е</a:t>
            </a:r>
            <a:r>
              <a:rPr b="0" lang="ru-RU" sz="2000" spc="-1" strike="noStrike">
                <a:latin typeface="Arial"/>
              </a:rPr>
              <a:t>н</a:t>
            </a:r>
            <a:r>
              <a:rPr b="0" lang="ru-RU" sz="2000" spc="-1" strike="noStrike">
                <a:latin typeface="Arial"/>
              </a:rPr>
              <a:t>ь</a:t>
            </a:r>
            <a:r>
              <a:rPr b="0" lang="ru-RU" sz="2000" spc="-1" strike="noStrike">
                <a:latin typeface="Arial"/>
              </a:rPr>
              <a:t> </a:t>
            </a:r>
            <a:r>
              <a:rPr b="0" lang="ru-RU" sz="2000" spc="-1" strike="noStrike">
                <a:latin typeface="Arial"/>
              </a:rPr>
              <a:t>с</a:t>
            </a:r>
            <a:r>
              <a:rPr b="0" lang="ru-RU" sz="2000" spc="-1" strike="noStrike">
                <a:latin typeface="Arial"/>
              </a:rPr>
              <a:t>т</a:t>
            </a:r>
            <a:r>
              <a:rPr b="0" lang="ru-RU" sz="2000" spc="-1" strike="noStrike">
                <a:latin typeface="Arial"/>
              </a:rPr>
              <a:t>р</a:t>
            </a:r>
            <a:r>
              <a:rPr b="0" lang="ru-RU" sz="2000" spc="-1" strike="noStrike">
                <a:latin typeface="Arial"/>
              </a:rPr>
              <a:t>у</a:t>
            </a:r>
            <a:r>
              <a:rPr b="0" lang="ru-RU" sz="2000" spc="-1" strike="noStrike">
                <a:latin typeface="Arial"/>
              </a:rPr>
              <a:t>к</a:t>
            </a:r>
            <a:r>
              <a:rPr b="0" lang="ru-RU" sz="2000" spc="-1" strike="noStrike">
                <a:latin typeface="Arial"/>
              </a:rPr>
              <a:t>т</a:t>
            </a:r>
            <a:r>
              <a:rPr b="0" lang="ru-RU" sz="2000" spc="-1" strike="noStrike">
                <a:latin typeface="Arial"/>
              </a:rPr>
              <a:t>у</a:t>
            </a:r>
            <a:r>
              <a:rPr b="0" lang="ru-RU" sz="2000" spc="-1" strike="noStrike">
                <a:latin typeface="Arial"/>
              </a:rPr>
              <a:t>р</a:t>
            </a:r>
            <a:r>
              <a:rPr b="0" lang="ru-RU" sz="2000" spc="-1" strike="noStrike">
                <a:latin typeface="Arial"/>
              </a:rPr>
              <a:t>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</a:t>
            </a:r>
            <a:r>
              <a:rPr b="0" lang="ru-RU" sz="2000" spc="-1" strike="noStrike">
                <a:latin typeface="Arial"/>
              </a:rPr>
              <a:t>е</a:t>
            </a:r>
            <a:r>
              <a:rPr b="0" lang="ru-RU" sz="2000" spc="-1" strike="noStrike">
                <a:latin typeface="Arial"/>
              </a:rPr>
              <a:t>с</a:t>
            </a:r>
            <a:r>
              <a:rPr b="0" lang="ru-RU" sz="2000" spc="-1" strike="noStrike">
                <a:latin typeface="Arial"/>
              </a:rPr>
              <a:t>т</a:t>
            </a:r>
            <a:r>
              <a:rPr b="0" lang="ru-RU" sz="2000" spc="-1" strike="noStrike">
                <a:latin typeface="Arial"/>
              </a:rPr>
              <a:t>о</a:t>
            </a:r>
            <a:r>
              <a:rPr b="0" lang="ru-RU" sz="2000" spc="-1" strike="noStrike">
                <a:latin typeface="Arial"/>
              </a:rPr>
              <a:t>й</a:t>
            </a:r>
            <a:r>
              <a:rPr b="0" lang="ru-RU" sz="2000" spc="-1" strike="noStrike">
                <a:latin typeface="Arial"/>
              </a:rPr>
              <a:t> </a:t>
            </a:r>
            <a:r>
              <a:rPr b="0" lang="ru-RU" sz="2000" spc="-1" strike="noStrike">
                <a:latin typeface="Arial"/>
              </a:rPr>
              <a:t>у</a:t>
            </a:r>
            <a:r>
              <a:rPr b="0" lang="ru-RU" sz="2000" spc="-1" strike="noStrike">
                <a:latin typeface="Arial"/>
              </a:rPr>
              <a:t>р</a:t>
            </a:r>
            <a:r>
              <a:rPr b="0" lang="ru-RU" sz="2000" spc="-1" strike="noStrike">
                <a:latin typeface="Arial"/>
              </a:rPr>
              <a:t>о</a:t>
            </a:r>
            <a:r>
              <a:rPr b="0" lang="ru-RU" sz="2000" spc="-1" strike="noStrike">
                <a:latin typeface="Arial"/>
              </a:rPr>
              <a:t>в</a:t>
            </a:r>
            <a:r>
              <a:rPr b="0" lang="ru-RU" sz="2000" spc="-1" strike="noStrike">
                <a:latin typeface="Arial"/>
              </a:rPr>
              <a:t>е</a:t>
            </a:r>
            <a:r>
              <a:rPr b="0" lang="ru-RU" sz="2000" spc="-1" strike="noStrike">
                <a:latin typeface="Arial"/>
              </a:rPr>
              <a:t>н</a:t>
            </a:r>
            <a:r>
              <a:rPr b="0" lang="ru-RU" sz="2000" spc="-1" strike="noStrike">
                <a:latin typeface="Arial"/>
              </a:rPr>
              <a:t>ь</a:t>
            </a:r>
            <a:r>
              <a:rPr b="0" lang="ru-RU" sz="2000" spc="-1" strike="noStrike">
                <a:latin typeface="Arial"/>
              </a:rPr>
              <a:t> </a:t>
            </a:r>
            <a:r>
              <a:rPr b="0" lang="ru-RU" sz="2000" spc="-1" strike="noStrike">
                <a:latin typeface="Arial"/>
              </a:rPr>
              <a:t>с</a:t>
            </a:r>
            <a:r>
              <a:rPr b="0" lang="ru-RU" sz="2000" spc="-1" strike="noStrike">
                <a:latin typeface="Arial"/>
              </a:rPr>
              <a:t>т</a:t>
            </a:r>
            <a:r>
              <a:rPr b="0" lang="ru-RU" sz="2000" spc="-1" strike="noStrike">
                <a:latin typeface="Arial"/>
              </a:rPr>
              <a:t>р</a:t>
            </a:r>
            <a:r>
              <a:rPr b="0" lang="ru-RU" sz="2000" spc="-1" strike="noStrike">
                <a:latin typeface="Arial"/>
              </a:rPr>
              <a:t>у</a:t>
            </a:r>
            <a:r>
              <a:rPr b="0" lang="ru-RU" sz="2000" spc="-1" strike="noStrike">
                <a:latin typeface="Arial"/>
              </a:rPr>
              <a:t>к</a:t>
            </a:r>
            <a:r>
              <a:rPr b="0" lang="ru-RU" sz="2000" spc="-1" strike="noStrike">
                <a:latin typeface="Arial"/>
              </a:rPr>
              <a:t>т</a:t>
            </a:r>
            <a:r>
              <a:rPr b="0" lang="ru-RU" sz="2000" spc="-1" strike="noStrike">
                <a:latin typeface="Arial"/>
              </a:rPr>
              <a:t>у</a:t>
            </a:r>
            <a:r>
              <a:rPr b="0" lang="ru-RU" sz="2000" spc="-1" strike="noStrike">
                <a:latin typeface="Arial"/>
              </a:rPr>
              <a:t>р</a:t>
            </a:r>
            <a:r>
              <a:rPr b="0" lang="ru-RU" sz="2000" spc="-1" strike="noStrike">
                <a:latin typeface="Arial"/>
              </a:rPr>
              <a:t>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</a:t>
            </a:r>
            <a:r>
              <a:rPr b="0" lang="ru-RU" sz="2000" spc="-1" strike="noStrike">
                <a:latin typeface="Arial"/>
              </a:rPr>
              <a:t>е</a:t>
            </a:r>
            <a:r>
              <a:rPr b="0" lang="ru-RU" sz="2000" spc="-1" strike="noStrike">
                <a:latin typeface="Arial"/>
              </a:rPr>
              <a:t>д</a:t>
            </a:r>
            <a:r>
              <a:rPr b="0" lang="ru-RU" sz="2000" spc="-1" strike="noStrike">
                <a:latin typeface="Arial"/>
              </a:rPr>
              <a:t>ь</a:t>
            </a:r>
            <a:r>
              <a:rPr b="0" lang="ru-RU" sz="2000" spc="-1" strike="noStrike">
                <a:latin typeface="Arial"/>
              </a:rPr>
              <a:t>м</a:t>
            </a:r>
            <a:r>
              <a:rPr b="0" lang="ru-RU" sz="2000" spc="-1" strike="noStrike">
                <a:latin typeface="Arial"/>
              </a:rPr>
              <a:t>о</a:t>
            </a:r>
            <a:r>
              <a:rPr b="0" lang="ru-RU" sz="2000" spc="-1" strike="noStrike">
                <a:latin typeface="Arial"/>
              </a:rPr>
              <a:t>й</a:t>
            </a:r>
            <a:r>
              <a:rPr b="0" lang="ru-RU" sz="2000" spc="-1" strike="noStrike">
                <a:latin typeface="Arial"/>
              </a:rPr>
              <a:t> </a:t>
            </a:r>
            <a:r>
              <a:rPr b="0" lang="ru-RU" sz="2000" spc="-1" strike="noStrike">
                <a:latin typeface="Arial"/>
              </a:rPr>
              <a:t>у</a:t>
            </a:r>
            <a:r>
              <a:rPr b="0" lang="ru-RU" sz="2000" spc="-1" strike="noStrike">
                <a:latin typeface="Arial"/>
              </a:rPr>
              <a:t>р</a:t>
            </a:r>
            <a:r>
              <a:rPr b="0" lang="ru-RU" sz="2000" spc="-1" strike="noStrike">
                <a:latin typeface="Arial"/>
              </a:rPr>
              <a:t>о</a:t>
            </a:r>
            <a:r>
              <a:rPr b="0" lang="ru-RU" sz="2000" spc="-1" strike="noStrike">
                <a:latin typeface="Arial"/>
              </a:rPr>
              <a:t>в</a:t>
            </a:r>
            <a:r>
              <a:rPr b="0" lang="ru-RU" sz="2000" spc="-1" strike="noStrike">
                <a:latin typeface="Arial"/>
              </a:rPr>
              <a:t>е</a:t>
            </a:r>
            <a:r>
              <a:rPr b="0" lang="ru-RU" sz="2000" spc="-1" strike="noStrike">
                <a:latin typeface="Arial"/>
              </a:rPr>
              <a:t>н</a:t>
            </a:r>
            <a:r>
              <a:rPr b="0" lang="ru-RU" sz="2000" spc="-1" strike="noStrike">
                <a:latin typeface="Arial"/>
              </a:rPr>
              <a:t>ь</a:t>
            </a:r>
            <a:r>
              <a:rPr b="0" lang="ru-RU" sz="2000" spc="-1" strike="noStrike">
                <a:latin typeface="Arial"/>
              </a:rPr>
              <a:t> </a:t>
            </a:r>
            <a:r>
              <a:rPr b="0" lang="ru-RU" sz="2000" spc="-1" strike="noStrike">
                <a:latin typeface="Arial"/>
              </a:rPr>
              <a:t>с</a:t>
            </a:r>
            <a:r>
              <a:rPr b="0" lang="ru-RU" sz="2000" spc="-1" strike="noStrike">
                <a:latin typeface="Arial"/>
              </a:rPr>
              <a:t>т</a:t>
            </a:r>
            <a:r>
              <a:rPr b="0" lang="ru-RU" sz="2000" spc="-1" strike="noStrike">
                <a:latin typeface="Arial"/>
              </a:rPr>
              <a:t>р</a:t>
            </a:r>
            <a:r>
              <a:rPr b="0" lang="ru-RU" sz="2000" spc="-1" strike="noStrike">
                <a:latin typeface="Arial"/>
              </a:rPr>
              <a:t>у</a:t>
            </a:r>
            <a:r>
              <a:rPr b="0" lang="ru-RU" sz="2000" spc="-1" strike="noStrike">
                <a:latin typeface="Arial"/>
              </a:rPr>
              <a:t>к</a:t>
            </a:r>
            <a:r>
              <a:rPr b="0" lang="ru-RU" sz="2000" spc="-1" strike="noStrike">
                <a:latin typeface="Arial"/>
              </a:rPr>
              <a:t>т</a:t>
            </a:r>
            <a:r>
              <a:rPr b="0" lang="ru-RU" sz="2000" spc="-1" strike="noStrike">
                <a:latin typeface="Arial"/>
              </a:rPr>
              <a:t>у</a:t>
            </a:r>
            <a:r>
              <a:rPr b="0" lang="ru-RU" sz="2000" spc="-1" strike="noStrike">
                <a:latin typeface="Arial"/>
              </a:rPr>
              <a:t>р</a:t>
            </a:r>
            <a:r>
              <a:rPr b="0" lang="ru-RU" sz="2000" spc="-1" strike="noStrike">
                <a:latin typeface="Arial"/>
              </a:rPr>
              <a:t>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</a:t>
            </a:r>
            <a:r>
              <a:rPr b="0" lang="ru-RU" sz="1800" spc="-1" strike="noStrike">
                <a:latin typeface="Arial"/>
              </a:rPr>
              <a:t>структуры </a:t>
            </a:r>
            <a:r>
              <a:rPr b="0" lang="ru-RU" sz="1800" spc="-1" strike="noStrike">
                <a:latin typeface="Arial"/>
              </a:rPr>
              <a:t>щёлкните </a:t>
            </a:r>
            <a:r>
              <a:rPr b="0" lang="ru-RU" sz="1800" spc="-1" strike="noStrike">
                <a:latin typeface="Arial"/>
              </a:rPr>
              <a:t>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</a:t>
            </a:r>
            <a:r>
              <a:rPr b="0" lang="ru-RU" sz="1800" spc="-1" strike="noStrike">
                <a:latin typeface="Arial"/>
              </a:rPr>
              <a:t>уровень </a:t>
            </a:r>
            <a:r>
              <a:rPr b="0" lang="ru-RU" sz="1800" spc="-1" strike="noStrike">
                <a:latin typeface="Arial"/>
              </a:rPr>
              <a:t>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</a:t>
            </a:r>
            <a:r>
              <a:rPr b="0" lang="ru-RU" sz="1800" spc="-1" strike="noStrike">
                <a:latin typeface="Arial"/>
              </a:rPr>
              <a:t>уровень </a:t>
            </a:r>
            <a:r>
              <a:rPr b="0" lang="ru-RU" sz="1800" spc="-1" strike="noStrike">
                <a:latin typeface="Arial"/>
              </a:rPr>
              <a:t>структу</a:t>
            </a:r>
            <a:r>
              <a:rPr b="0" lang="ru-RU" sz="1800" spc="-1" strike="noStrike">
                <a:latin typeface="Arial"/>
              </a:rPr>
              <a:t>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</a:t>
            </a:r>
            <a:r>
              <a:rPr b="0" lang="ru-RU" sz="1800" spc="-1" strike="noStrike">
                <a:latin typeface="Arial"/>
              </a:rPr>
              <a:t>вёр</a:t>
            </a:r>
            <a:r>
              <a:rPr b="0" lang="ru-RU" sz="1800" spc="-1" strike="noStrike">
                <a:latin typeface="Arial"/>
              </a:rPr>
              <a:t>тый </a:t>
            </a:r>
            <a:r>
              <a:rPr b="0" lang="ru-RU" sz="1800" spc="-1" strike="noStrike">
                <a:latin typeface="Arial"/>
              </a:rPr>
              <a:t>уро</a:t>
            </a:r>
            <a:r>
              <a:rPr b="0" lang="ru-RU" sz="1800" spc="-1" strike="noStrike">
                <a:latin typeface="Arial"/>
              </a:rPr>
              <a:t>вен</a:t>
            </a:r>
            <a:r>
              <a:rPr b="0" lang="ru-RU" sz="1800" spc="-1" strike="noStrike">
                <a:latin typeface="Arial"/>
              </a:rPr>
              <a:t>ь </a:t>
            </a:r>
            <a:r>
              <a:rPr b="0" lang="ru-RU" sz="1800" spc="-1" strike="noStrike">
                <a:latin typeface="Arial"/>
              </a:rPr>
              <a:t>стр</a:t>
            </a:r>
            <a:r>
              <a:rPr b="0" lang="ru-RU" sz="1800" spc="-1" strike="noStrike">
                <a:latin typeface="Arial"/>
              </a:rPr>
              <a:t>укт</a:t>
            </a:r>
            <a:r>
              <a:rPr b="0" lang="ru-RU" sz="1800" spc="-1" strike="noStrike">
                <a:latin typeface="Arial"/>
              </a:rPr>
              <a:t>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</a:t>
            </a:r>
            <a:r>
              <a:rPr b="0" lang="ru-RU" sz="1800" spc="-1" strike="noStrike">
                <a:latin typeface="Arial"/>
              </a:rPr>
              <a:t>я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ы</a:t>
            </a:r>
            <a:r>
              <a:rPr b="0" lang="ru-RU" sz="1800" spc="-1" strike="noStrike">
                <a:latin typeface="Arial"/>
              </a:rPr>
              <a:t>й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у</a:t>
            </a:r>
            <a:r>
              <a:rPr b="0" lang="ru-RU" sz="1800" spc="-1" strike="noStrike">
                <a:latin typeface="Arial"/>
              </a:rPr>
              <a:t>р</a:t>
            </a:r>
            <a:r>
              <a:rPr b="0" lang="ru-RU" sz="1800" spc="-1" strike="noStrike">
                <a:latin typeface="Arial"/>
              </a:rPr>
              <a:t>о</a:t>
            </a:r>
            <a:r>
              <a:rPr b="0" lang="ru-RU" sz="1800" spc="-1" strike="noStrike">
                <a:latin typeface="Arial"/>
              </a:rPr>
              <a:t>в</a:t>
            </a:r>
            <a:r>
              <a:rPr b="0" lang="ru-RU" sz="1800" spc="-1" strike="noStrike">
                <a:latin typeface="Arial"/>
              </a:rPr>
              <a:t>е</a:t>
            </a:r>
            <a:r>
              <a:rPr b="0" lang="ru-RU" sz="1800" spc="-1" strike="noStrike">
                <a:latin typeface="Arial"/>
              </a:rPr>
              <a:t>н</a:t>
            </a:r>
            <a:r>
              <a:rPr b="0" lang="ru-RU" sz="1800" spc="-1" strike="noStrike">
                <a:latin typeface="Arial"/>
              </a:rPr>
              <a:t>ь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с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р</a:t>
            </a:r>
            <a:r>
              <a:rPr b="0" lang="ru-RU" sz="1800" spc="-1" strike="noStrike">
                <a:latin typeface="Arial"/>
              </a:rPr>
              <a:t>у</a:t>
            </a:r>
            <a:r>
              <a:rPr b="0" lang="ru-RU" sz="1800" spc="-1" strike="noStrike">
                <a:latin typeface="Arial"/>
              </a:rPr>
              <a:t>к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у</a:t>
            </a:r>
            <a:r>
              <a:rPr b="0" lang="ru-RU" sz="1800" spc="-1" strike="noStrike">
                <a:latin typeface="Arial"/>
              </a:rPr>
              <a:t>р</a:t>
            </a:r>
            <a:r>
              <a:rPr b="0" lang="ru-RU" sz="1800" spc="-1" strike="noStrike">
                <a:latin typeface="Arial"/>
              </a:rPr>
              <a:t>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</a:t>
            </a:r>
            <a:r>
              <a:rPr b="0" lang="ru-RU" sz="1800" spc="-1" strike="noStrike">
                <a:latin typeface="Arial"/>
              </a:rPr>
              <a:t>е</a:t>
            </a:r>
            <a:r>
              <a:rPr b="0" lang="ru-RU" sz="1800" spc="-1" strike="noStrike">
                <a:latin typeface="Arial"/>
              </a:rPr>
              <a:t>с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о</a:t>
            </a:r>
            <a:r>
              <a:rPr b="0" lang="ru-RU" sz="1800" spc="-1" strike="noStrike">
                <a:latin typeface="Arial"/>
              </a:rPr>
              <a:t>й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у</a:t>
            </a:r>
            <a:r>
              <a:rPr b="0" lang="ru-RU" sz="1800" spc="-1" strike="noStrike">
                <a:latin typeface="Arial"/>
              </a:rPr>
              <a:t>р</a:t>
            </a:r>
            <a:r>
              <a:rPr b="0" lang="ru-RU" sz="1800" spc="-1" strike="noStrike">
                <a:latin typeface="Arial"/>
              </a:rPr>
              <a:t>о</a:t>
            </a:r>
            <a:r>
              <a:rPr b="0" lang="ru-RU" sz="1800" spc="-1" strike="noStrike">
                <a:latin typeface="Arial"/>
              </a:rPr>
              <a:t>в</a:t>
            </a:r>
            <a:r>
              <a:rPr b="0" lang="ru-RU" sz="1800" spc="-1" strike="noStrike">
                <a:latin typeface="Arial"/>
              </a:rPr>
              <a:t>е</a:t>
            </a:r>
            <a:r>
              <a:rPr b="0" lang="ru-RU" sz="1800" spc="-1" strike="noStrike">
                <a:latin typeface="Arial"/>
              </a:rPr>
              <a:t>н</a:t>
            </a:r>
            <a:r>
              <a:rPr b="0" lang="ru-RU" sz="1800" spc="-1" strike="noStrike">
                <a:latin typeface="Arial"/>
              </a:rPr>
              <a:t>ь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с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р</a:t>
            </a:r>
            <a:r>
              <a:rPr b="0" lang="ru-RU" sz="1800" spc="-1" strike="noStrike">
                <a:latin typeface="Arial"/>
              </a:rPr>
              <a:t>у</a:t>
            </a:r>
            <a:r>
              <a:rPr b="0" lang="ru-RU" sz="1800" spc="-1" strike="noStrike">
                <a:latin typeface="Arial"/>
              </a:rPr>
              <a:t>к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у</a:t>
            </a:r>
            <a:r>
              <a:rPr b="0" lang="ru-RU" sz="1800" spc="-1" strike="noStrike">
                <a:latin typeface="Arial"/>
              </a:rPr>
              <a:t>р</a:t>
            </a:r>
            <a:r>
              <a:rPr b="0" lang="ru-RU" sz="1800" spc="-1" strike="noStrike">
                <a:latin typeface="Arial"/>
              </a:rPr>
              <a:t>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</a:t>
            </a:r>
            <a:r>
              <a:rPr b="0" lang="ru-RU" sz="1800" spc="-1" strike="noStrike">
                <a:latin typeface="Arial"/>
              </a:rPr>
              <a:t>е</a:t>
            </a:r>
            <a:r>
              <a:rPr b="0" lang="ru-RU" sz="1800" spc="-1" strike="noStrike">
                <a:latin typeface="Arial"/>
              </a:rPr>
              <a:t>д</a:t>
            </a:r>
            <a:r>
              <a:rPr b="0" lang="ru-RU" sz="1800" spc="-1" strike="noStrike">
                <a:latin typeface="Arial"/>
              </a:rPr>
              <a:t>ь</a:t>
            </a:r>
            <a:r>
              <a:rPr b="0" lang="ru-RU" sz="1800" spc="-1" strike="noStrike">
                <a:latin typeface="Arial"/>
              </a:rPr>
              <a:t>м</a:t>
            </a:r>
            <a:r>
              <a:rPr b="0" lang="ru-RU" sz="1800" spc="-1" strike="noStrike">
                <a:latin typeface="Arial"/>
              </a:rPr>
              <a:t>о</a:t>
            </a:r>
            <a:r>
              <a:rPr b="0" lang="ru-RU" sz="1800" spc="-1" strike="noStrike">
                <a:latin typeface="Arial"/>
              </a:rPr>
              <a:t>й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у</a:t>
            </a:r>
            <a:r>
              <a:rPr b="0" lang="ru-RU" sz="1800" spc="-1" strike="noStrike">
                <a:latin typeface="Arial"/>
              </a:rPr>
              <a:t>р</a:t>
            </a:r>
            <a:r>
              <a:rPr b="0" lang="ru-RU" sz="1800" spc="-1" strike="noStrike">
                <a:latin typeface="Arial"/>
              </a:rPr>
              <a:t>о</a:t>
            </a:r>
            <a:r>
              <a:rPr b="0" lang="ru-RU" sz="1800" spc="-1" strike="noStrike">
                <a:latin typeface="Arial"/>
              </a:rPr>
              <a:t>в</a:t>
            </a:r>
            <a:r>
              <a:rPr b="0" lang="ru-RU" sz="1800" spc="-1" strike="noStrike">
                <a:latin typeface="Arial"/>
              </a:rPr>
              <a:t>е</a:t>
            </a:r>
            <a:r>
              <a:rPr b="0" lang="ru-RU" sz="1800" spc="-1" strike="noStrike">
                <a:latin typeface="Arial"/>
              </a:rPr>
              <a:t>н</a:t>
            </a:r>
            <a:r>
              <a:rPr b="0" lang="ru-RU" sz="1800" spc="-1" strike="noStrike">
                <a:latin typeface="Arial"/>
              </a:rPr>
              <a:t>ь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с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р</a:t>
            </a:r>
            <a:r>
              <a:rPr b="0" lang="ru-RU" sz="1800" spc="-1" strike="noStrike">
                <a:latin typeface="Arial"/>
              </a:rPr>
              <a:t>у</a:t>
            </a:r>
            <a:r>
              <a:rPr b="0" lang="ru-RU" sz="1800" spc="-1" strike="noStrike">
                <a:latin typeface="Arial"/>
              </a:rPr>
              <a:t>к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у</a:t>
            </a:r>
            <a:r>
              <a:rPr b="0" lang="ru-RU" sz="1800" spc="-1" strike="noStrike">
                <a:latin typeface="Arial"/>
              </a:rPr>
              <a:t>р</a:t>
            </a:r>
            <a:r>
              <a:rPr b="0" lang="ru-RU" sz="1800" spc="-1" strike="noStrike">
                <a:latin typeface="Arial"/>
              </a:rPr>
              <a:t>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</a:t>
            </a:r>
            <a:r>
              <a:rPr b="0" lang="ru-RU" sz="1800" spc="-1" strike="noStrike">
                <a:latin typeface="Arial"/>
              </a:rPr>
              <a:t>структуры </a:t>
            </a:r>
            <a:r>
              <a:rPr b="0" lang="ru-RU" sz="1800" spc="-1" strike="noStrike">
                <a:latin typeface="Arial"/>
              </a:rPr>
              <a:t>щёлкните </a:t>
            </a:r>
            <a:r>
              <a:rPr b="0" lang="ru-RU" sz="1800" spc="-1" strike="noStrike">
                <a:latin typeface="Arial"/>
              </a:rPr>
              <a:t>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</a:t>
            </a:r>
            <a:r>
              <a:rPr b="0" lang="ru-RU" sz="1800" spc="-1" strike="noStrike">
                <a:latin typeface="Arial"/>
              </a:rPr>
              <a:t>уровень </a:t>
            </a:r>
            <a:r>
              <a:rPr b="0" lang="ru-RU" sz="1800" spc="-1" strike="noStrike">
                <a:latin typeface="Arial"/>
              </a:rPr>
              <a:t>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</a:t>
            </a:r>
            <a:r>
              <a:rPr b="0" lang="ru-RU" sz="1800" spc="-1" strike="noStrike">
                <a:latin typeface="Arial"/>
              </a:rPr>
              <a:t>уровень </a:t>
            </a:r>
            <a:r>
              <a:rPr b="0" lang="ru-RU" sz="1800" spc="-1" strike="noStrike">
                <a:latin typeface="Arial"/>
              </a:rPr>
              <a:t>структу</a:t>
            </a:r>
            <a:r>
              <a:rPr b="0" lang="ru-RU" sz="1800" spc="-1" strike="noStrike">
                <a:latin typeface="Arial"/>
              </a:rPr>
              <a:t>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</a:t>
            </a:r>
            <a:r>
              <a:rPr b="0" lang="ru-RU" sz="1800" spc="-1" strike="noStrike">
                <a:latin typeface="Arial"/>
              </a:rPr>
              <a:t>вёр</a:t>
            </a:r>
            <a:r>
              <a:rPr b="0" lang="ru-RU" sz="1800" spc="-1" strike="noStrike">
                <a:latin typeface="Arial"/>
              </a:rPr>
              <a:t>тый </a:t>
            </a:r>
            <a:r>
              <a:rPr b="0" lang="ru-RU" sz="1800" spc="-1" strike="noStrike">
                <a:latin typeface="Arial"/>
              </a:rPr>
              <a:t>уро</a:t>
            </a:r>
            <a:r>
              <a:rPr b="0" lang="ru-RU" sz="1800" spc="-1" strike="noStrike">
                <a:latin typeface="Arial"/>
              </a:rPr>
              <a:t>вен</a:t>
            </a:r>
            <a:r>
              <a:rPr b="0" lang="ru-RU" sz="1800" spc="-1" strike="noStrike">
                <a:latin typeface="Arial"/>
              </a:rPr>
              <a:t>ь </a:t>
            </a:r>
            <a:r>
              <a:rPr b="0" lang="ru-RU" sz="1800" spc="-1" strike="noStrike">
                <a:latin typeface="Arial"/>
              </a:rPr>
              <a:t>стр</a:t>
            </a:r>
            <a:r>
              <a:rPr b="0" lang="ru-RU" sz="1800" spc="-1" strike="noStrike">
                <a:latin typeface="Arial"/>
              </a:rPr>
              <a:t>укт</a:t>
            </a:r>
            <a:r>
              <a:rPr b="0" lang="ru-RU" sz="1800" spc="-1" strike="noStrike">
                <a:latin typeface="Arial"/>
              </a:rPr>
              <a:t>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</a:t>
            </a:r>
            <a:r>
              <a:rPr b="0" lang="ru-RU" sz="1800" spc="-1" strike="noStrike">
                <a:latin typeface="Arial"/>
              </a:rPr>
              <a:t>я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ы</a:t>
            </a:r>
            <a:r>
              <a:rPr b="0" lang="ru-RU" sz="1800" spc="-1" strike="noStrike">
                <a:latin typeface="Arial"/>
              </a:rPr>
              <a:t>й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у</a:t>
            </a:r>
            <a:r>
              <a:rPr b="0" lang="ru-RU" sz="1800" spc="-1" strike="noStrike">
                <a:latin typeface="Arial"/>
              </a:rPr>
              <a:t>р</a:t>
            </a:r>
            <a:r>
              <a:rPr b="0" lang="ru-RU" sz="1800" spc="-1" strike="noStrike">
                <a:latin typeface="Arial"/>
              </a:rPr>
              <a:t>о</a:t>
            </a:r>
            <a:r>
              <a:rPr b="0" lang="ru-RU" sz="1800" spc="-1" strike="noStrike">
                <a:latin typeface="Arial"/>
              </a:rPr>
              <a:t>в</a:t>
            </a:r>
            <a:r>
              <a:rPr b="0" lang="ru-RU" sz="1800" spc="-1" strike="noStrike">
                <a:latin typeface="Arial"/>
              </a:rPr>
              <a:t>е</a:t>
            </a:r>
            <a:r>
              <a:rPr b="0" lang="ru-RU" sz="1800" spc="-1" strike="noStrike">
                <a:latin typeface="Arial"/>
              </a:rPr>
              <a:t>н</a:t>
            </a:r>
            <a:r>
              <a:rPr b="0" lang="ru-RU" sz="1800" spc="-1" strike="noStrike">
                <a:latin typeface="Arial"/>
              </a:rPr>
              <a:t>ь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с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р</a:t>
            </a:r>
            <a:r>
              <a:rPr b="0" lang="ru-RU" sz="1800" spc="-1" strike="noStrike">
                <a:latin typeface="Arial"/>
              </a:rPr>
              <a:t>у</a:t>
            </a:r>
            <a:r>
              <a:rPr b="0" lang="ru-RU" sz="1800" spc="-1" strike="noStrike">
                <a:latin typeface="Arial"/>
              </a:rPr>
              <a:t>к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у</a:t>
            </a:r>
            <a:r>
              <a:rPr b="0" lang="ru-RU" sz="1800" spc="-1" strike="noStrike">
                <a:latin typeface="Arial"/>
              </a:rPr>
              <a:t>р</a:t>
            </a:r>
            <a:r>
              <a:rPr b="0" lang="ru-RU" sz="1800" spc="-1" strike="noStrike">
                <a:latin typeface="Arial"/>
              </a:rPr>
              <a:t>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</a:t>
            </a:r>
            <a:r>
              <a:rPr b="0" lang="ru-RU" sz="1800" spc="-1" strike="noStrike">
                <a:latin typeface="Arial"/>
              </a:rPr>
              <a:t>е</a:t>
            </a:r>
            <a:r>
              <a:rPr b="0" lang="ru-RU" sz="1800" spc="-1" strike="noStrike">
                <a:latin typeface="Arial"/>
              </a:rPr>
              <a:t>с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о</a:t>
            </a:r>
            <a:r>
              <a:rPr b="0" lang="ru-RU" sz="1800" spc="-1" strike="noStrike">
                <a:latin typeface="Arial"/>
              </a:rPr>
              <a:t>й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у</a:t>
            </a:r>
            <a:r>
              <a:rPr b="0" lang="ru-RU" sz="1800" spc="-1" strike="noStrike">
                <a:latin typeface="Arial"/>
              </a:rPr>
              <a:t>р</a:t>
            </a:r>
            <a:r>
              <a:rPr b="0" lang="ru-RU" sz="1800" spc="-1" strike="noStrike">
                <a:latin typeface="Arial"/>
              </a:rPr>
              <a:t>о</a:t>
            </a:r>
            <a:r>
              <a:rPr b="0" lang="ru-RU" sz="1800" spc="-1" strike="noStrike">
                <a:latin typeface="Arial"/>
              </a:rPr>
              <a:t>в</a:t>
            </a:r>
            <a:r>
              <a:rPr b="0" lang="ru-RU" sz="1800" spc="-1" strike="noStrike">
                <a:latin typeface="Arial"/>
              </a:rPr>
              <a:t>е</a:t>
            </a:r>
            <a:r>
              <a:rPr b="0" lang="ru-RU" sz="1800" spc="-1" strike="noStrike">
                <a:latin typeface="Arial"/>
              </a:rPr>
              <a:t>н</a:t>
            </a:r>
            <a:r>
              <a:rPr b="0" lang="ru-RU" sz="1800" spc="-1" strike="noStrike">
                <a:latin typeface="Arial"/>
              </a:rPr>
              <a:t>ь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с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р</a:t>
            </a:r>
            <a:r>
              <a:rPr b="0" lang="ru-RU" sz="1800" spc="-1" strike="noStrike">
                <a:latin typeface="Arial"/>
              </a:rPr>
              <a:t>у</a:t>
            </a:r>
            <a:r>
              <a:rPr b="0" lang="ru-RU" sz="1800" spc="-1" strike="noStrike">
                <a:latin typeface="Arial"/>
              </a:rPr>
              <a:t>к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у</a:t>
            </a:r>
            <a:r>
              <a:rPr b="0" lang="ru-RU" sz="1800" spc="-1" strike="noStrike">
                <a:latin typeface="Arial"/>
              </a:rPr>
              <a:t>р</a:t>
            </a:r>
            <a:r>
              <a:rPr b="0" lang="ru-RU" sz="1800" spc="-1" strike="noStrike">
                <a:latin typeface="Arial"/>
              </a:rPr>
              <a:t>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</a:t>
            </a:r>
            <a:r>
              <a:rPr b="0" lang="ru-RU" sz="1800" spc="-1" strike="noStrike">
                <a:latin typeface="Arial"/>
              </a:rPr>
              <a:t>е</a:t>
            </a:r>
            <a:r>
              <a:rPr b="0" lang="ru-RU" sz="1800" spc="-1" strike="noStrike">
                <a:latin typeface="Arial"/>
              </a:rPr>
              <a:t>д</a:t>
            </a:r>
            <a:r>
              <a:rPr b="0" lang="ru-RU" sz="1800" spc="-1" strike="noStrike">
                <a:latin typeface="Arial"/>
              </a:rPr>
              <a:t>ь</a:t>
            </a:r>
            <a:r>
              <a:rPr b="0" lang="ru-RU" sz="1800" spc="-1" strike="noStrike">
                <a:latin typeface="Arial"/>
              </a:rPr>
              <a:t>м</a:t>
            </a:r>
            <a:r>
              <a:rPr b="0" lang="ru-RU" sz="1800" spc="-1" strike="noStrike">
                <a:latin typeface="Arial"/>
              </a:rPr>
              <a:t>о</a:t>
            </a:r>
            <a:r>
              <a:rPr b="0" lang="ru-RU" sz="1800" spc="-1" strike="noStrike">
                <a:latin typeface="Arial"/>
              </a:rPr>
              <a:t>й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у</a:t>
            </a:r>
            <a:r>
              <a:rPr b="0" lang="ru-RU" sz="1800" spc="-1" strike="noStrike">
                <a:latin typeface="Arial"/>
              </a:rPr>
              <a:t>р</a:t>
            </a:r>
            <a:r>
              <a:rPr b="0" lang="ru-RU" sz="1800" spc="-1" strike="noStrike">
                <a:latin typeface="Arial"/>
              </a:rPr>
              <a:t>о</a:t>
            </a:r>
            <a:r>
              <a:rPr b="0" lang="ru-RU" sz="1800" spc="-1" strike="noStrike">
                <a:latin typeface="Arial"/>
              </a:rPr>
              <a:t>в</a:t>
            </a:r>
            <a:r>
              <a:rPr b="0" lang="ru-RU" sz="1800" spc="-1" strike="noStrike">
                <a:latin typeface="Arial"/>
              </a:rPr>
              <a:t>е</a:t>
            </a:r>
            <a:r>
              <a:rPr b="0" lang="ru-RU" sz="1800" spc="-1" strike="noStrike">
                <a:latin typeface="Arial"/>
              </a:rPr>
              <a:t>н</a:t>
            </a:r>
            <a:r>
              <a:rPr b="0" lang="ru-RU" sz="1800" spc="-1" strike="noStrike">
                <a:latin typeface="Arial"/>
              </a:rPr>
              <a:t>ь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с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р</a:t>
            </a:r>
            <a:r>
              <a:rPr b="0" lang="ru-RU" sz="1800" spc="-1" strike="noStrike">
                <a:latin typeface="Arial"/>
              </a:rPr>
              <a:t>у</a:t>
            </a:r>
            <a:r>
              <a:rPr b="0" lang="ru-RU" sz="1800" spc="-1" strike="noStrike">
                <a:latin typeface="Arial"/>
              </a:rPr>
              <a:t>к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у</a:t>
            </a:r>
            <a:r>
              <a:rPr b="0" lang="ru-RU" sz="1800" spc="-1" strike="noStrike">
                <a:latin typeface="Arial"/>
              </a:rPr>
              <a:t>р</a:t>
            </a:r>
            <a:r>
              <a:rPr b="0" lang="ru-RU" sz="1800" spc="-1" strike="noStrike">
                <a:latin typeface="Arial"/>
              </a:rPr>
              <a:t>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</a:t>
            </a:r>
            <a:r>
              <a:rPr b="0" lang="ru-RU" sz="1800" spc="-1" strike="noStrike">
                <a:latin typeface="Arial"/>
              </a:rPr>
              <a:t>структуры </a:t>
            </a:r>
            <a:r>
              <a:rPr b="0" lang="ru-RU" sz="1800" spc="-1" strike="noStrike">
                <a:latin typeface="Arial"/>
              </a:rPr>
              <a:t>щёлкните </a:t>
            </a:r>
            <a:r>
              <a:rPr b="0" lang="ru-RU" sz="1800" spc="-1" strike="noStrike">
                <a:latin typeface="Arial"/>
              </a:rPr>
              <a:t>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</a:t>
            </a:r>
            <a:r>
              <a:rPr b="0" lang="ru-RU" sz="1800" spc="-1" strike="noStrike">
                <a:latin typeface="Arial"/>
              </a:rPr>
              <a:t>уровень </a:t>
            </a:r>
            <a:r>
              <a:rPr b="0" lang="ru-RU" sz="1800" spc="-1" strike="noStrike">
                <a:latin typeface="Arial"/>
              </a:rPr>
              <a:t>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</a:t>
            </a:r>
            <a:r>
              <a:rPr b="0" lang="ru-RU" sz="1800" spc="-1" strike="noStrike">
                <a:latin typeface="Arial"/>
              </a:rPr>
              <a:t>уровень </a:t>
            </a:r>
            <a:r>
              <a:rPr b="0" lang="ru-RU" sz="1800" spc="-1" strike="noStrike">
                <a:latin typeface="Arial"/>
              </a:rPr>
              <a:t>структу</a:t>
            </a:r>
            <a:r>
              <a:rPr b="0" lang="ru-RU" sz="1800" spc="-1" strike="noStrike">
                <a:latin typeface="Arial"/>
              </a:rPr>
              <a:t>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</a:t>
            </a:r>
            <a:r>
              <a:rPr b="0" lang="ru-RU" sz="1800" spc="-1" strike="noStrike">
                <a:latin typeface="Arial"/>
              </a:rPr>
              <a:t>вёр</a:t>
            </a:r>
            <a:r>
              <a:rPr b="0" lang="ru-RU" sz="1800" spc="-1" strike="noStrike">
                <a:latin typeface="Arial"/>
              </a:rPr>
              <a:t>тый </a:t>
            </a:r>
            <a:r>
              <a:rPr b="0" lang="ru-RU" sz="1800" spc="-1" strike="noStrike">
                <a:latin typeface="Arial"/>
              </a:rPr>
              <a:t>уро</a:t>
            </a:r>
            <a:r>
              <a:rPr b="0" lang="ru-RU" sz="1800" spc="-1" strike="noStrike">
                <a:latin typeface="Arial"/>
              </a:rPr>
              <a:t>вен</a:t>
            </a:r>
            <a:r>
              <a:rPr b="0" lang="ru-RU" sz="1800" spc="-1" strike="noStrike">
                <a:latin typeface="Arial"/>
              </a:rPr>
              <a:t>ь </a:t>
            </a:r>
            <a:r>
              <a:rPr b="0" lang="ru-RU" sz="1800" spc="-1" strike="noStrike">
                <a:latin typeface="Arial"/>
              </a:rPr>
              <a:t>стр</a:t>
            </a:r>
            <a:r>
              <a:rPr b="0" lang="ru-RU" sz="1800" spc="-1" strike="noStrike">
                <a:latin typeface="Arial"/>
              </a:rPr>
              <a:t>укт</a:t>
            </a:r>
            <a:r>
              <a:rPr b="0" lang="ru-RU" sz="1800" spc="-1" strike="noStrike">
                <a:latin typeface="Arial"/>
              </a:rPr>
              <a:t>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</a:t>
            </a:r>
            <a:r>
              <a:rPr b="0" lang="ru-RU" sz="1800" spc="-1" strike="noStrike">
                <a:latin typeface="Arial"/>
              </a:rPr>
              <a:t>я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ы</a:t>
            </a:r>
            <a:r>
              <a:rPr b="0" lang="ru-RU" sz="1800" spc="-1" strike="noStrike">
                <a:latin typeface="Arial"/>
              </a:rPr>
              <a:t>й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у</a:t>
            </a:r>
            <a:r>
              <a:rPr b="0" lang="ru-RU" sz="1800" spc="-1" strike="noStrike">
                <a:latin typeface="Arial"/>
              </a:rPr>
              <a:t>р</a:t>
            </a:r>
            <a:r>
              <a:rPr b="0" lang="ru-RU" sz="1800" spc="-1" strike="noStrike">
                <a:latin typeface="Arial"/>
              </a:rPr>
              <a:t>о</a:t>
            </a:r>
            <a:r>
              <a:rPr b="0" lang="ru-RU" sz="1800" spc="-1" strike="noStrike">
                <a:latin typeface="Arial"/>
              </a:rPr>
              <a:t>в</a:t>
            </a:r>
            <a:r>
              <a:rPr b="0" lang="ru-RU" sz="1800" spc="-1" strike="noStrike">
                <a:latin typeface="Arial"/>
              </a:rPr>
              <a:t>е</a:t>
            </a:r>
            <a:r>
              <a:rPr b="0" lang="ru-RU" sz="1800" spc="-1" strike="noStrike">
                <a:latin typeface="Arial"/>
              </a:rPr>
              <a:t>н</a:t>
            </a:r>
            <a:r>
              <a:rPr b="0" lang="ru-RU" sz="1800" spc="-1" strike="noStrike">
                <a:latin typeface="Arial"/>
              </a:rPr>
              <a:t>ь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с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р</a:t>
            </a:r>
            <a:r>
              <a:rPr b="0" lang="ru-RU" sz="1800" spc="-1" strike="noStrike">
                <a:latin typeface="Arial"/>
              </a:rPr>
              <a:t>у</a:t>
            </a:r>
            <a:r>
              <a:rPr b="0" lang="ru-RU" sz="1800" spc="-1" strike="noStrike">
                <a:latin typeface="Arial"/>
              </a:rPr>
              <a:t>к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у</a:t>
            </a:r>
            <a:r>
              <a:rPr b="0" lang="ru-RU" sz="1800" spc="-1" strike="noStrike">
                <a:latin typeface="Arial"/>
              </a:rPr>
              <a:t>р</a:t>
            </a:r>
            <a:r>
              <a:rPr b="0" lang="ru-RU" sz="1800" spc="-1" strike="noStrike">
                <a:latin typeface="Arial"/>
              </a:rPr>
              <a:t>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</a:t>
            </a:r>
            <a:r>
              <a:rPr b="0" lang="ru-RU" sz="1800" spc="-1" strike="noStrike">
                <a:latin typeface="Arial"/>
              </a:rPr>
              <a:t>е</a:t>
            </a:r>
            <a:r>
              <a:rPr b="0" lang="ru-RU" sz="1800" spc="-1" strike="noStrike">
                <a:latin typeface="Arial"/>
              </a:rPr>
              <a:t>с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о</a:t>
            </a:r>
            <a:r>
              <a:rPr b="0" lang="ru-RU" sz="1800" spc="-1" strike="noStrike">
                <a:latin typeface="Arial"/>
              </a:rPr>
              <a:t>й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у</a:t>
            </a:r>
            <a:r>
              <a:rPr b="0" lang="ru-RU" sz="1800" spc="-1" strike="noStrike">
                <a:latin typeface="Arial"/>
              </a:rPr>
              <a:t>р</a:t>
            </a:r>
            <a:r>
              <a:rPr b="0" lang="ru-RU" sz="1800" spc="-1" strike="noStrike">
                <a:latin typeface="Arial"/>
              </a:rPr>
              <a:t>о</a:t>
            </a:r>
            <a:r>
              <a:rPr b="0" lang="ru-RU" sz="1800" spc="-1" strike="noStrike">
                <a:latin typeface="Arial"/>
              </a:rPr>
              <a:t>в</a:t>
            </a:r>
            <a:r>
              <a:rPr b="0" lang="ru-RU" sz="1800" spc="-1" strike="noStrike">
                <a:latin typeface="Arial"/>
              </a:rPr>
              <a:t>е</a:t>
            </a:r>
            <a:r>
              <a:rPr b="0" lang="ru-RU" sz="1800" spc="-1" strike="noStrike">
                <a:latin typeface="Arial"/>
              </a:rPr>
              <a:t>н</a:t>
            </a:r>
            <a:r>
              <a:rPr b="0" lang="ru-RU" sz="1800" spc="-1" strike="noStrike">
                <a:latin typeface="Arial"/>
              </a:rPr>
              <a:t>ь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с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р</a:t>
            </a:r>
            <a:r>
              <a:rPr b="0" lang="ru-RU" sz="1800" spc="-1" strike="noStrike">
                <a:latin typeface="Arial"/>
              </a:rPr>
              <a:t>у</a:t>
            </a:r>
            <a:r>
              <a:rPr b="0" lang="ru-RU" sz="1800" spc="-1" strike="noStrike">
                <a:latin typeface="Arial"/>
              </a:rPr>
              <a:t>к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у</a:t>
            </a:r>
            <a:r>
              <a:rPr b="0" lang="ru-RU" sz="1800" spc="-1" strike="noStrike">
                <a:latin typeface="Arial"/>
              </a:rPr>
              <a:t>р</a:t>
            </a:r>
            <a:r>
              <a:rPr b="0" lang="ru-RU" sz="1800" spc="-1" strike="noStrike">
                <a:latin typeface="Arial"/>
              </a:rPr>
              <a:t>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</a:t>
            </a:r>
            <a:r>
              <a:rPr b="0" lang="ru-RU" sz="1800" spc="-1" strike="noStrike">
                <a:latin typeface="Arial"/>
              </a:rPr>
              <a:t>е</a:t>
            </a:r>
            <a:r>
              <a:rPr b="0" lang="ru-RU" sz="1800" spc="-1" strike="noStrike">
                <a:latin typeface="Arial"/>
              </a:rPr>
              <a:t>д</a:t>
            </a:r>
            <a:r>
              <a:rPr b="0" lang="ru-RU" sz="1800" spc="-1" strike="noStrike">
                <a:latin typeface="Arial"/>
              </a:rPr>
              <a:t>ь</a:t>
            </a:r>
            <a:r>
              <a:rPr b="0" lang="ru-RU" sz="1800" spc="-1" strike="noStrike">
                <a:latin typeface="Arial"/>
              </a:rPr>
              <a:t>м</a:t>
            </a:r>
            <a:r>
              <a:rPr b="0" lang="ru-RU" sz="1800" spc="-1" strike="noStrike">
                <a:latin typeface="Arial"/>
              </a:rPr>
              <a:t>о</a:t>
            </a:r>
            <a:r>
              <a:rPr b="0" lang="ru-RU" sz="1800" spc="-1" strike="noStrike">
                <a:latin typeface="Arial"/>
              </a:rPr>
              <a:t>й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у</a:t>
            </a:r>
            <a:r>
              <a:rPr b="0" lang="ru-RU" sz="1800" spc="-1" strike="noStrike">
                <a:latin typeface="Arial"/>
              </a:rPr>
              <a:t>р</a:t>
            </a:r>
            <a:r>
              <a:rPr b="0" lang="ru-RU" sz="1800" spc="-1" strike="noStrike">
                <a:latin typeface="Arial"/>
              </a:rPr>
              <a:t>о</a:t>
            </a:r>
            <a:r>
              <a:rPr b="0" lang="ru-RU" sz="1800" spc="-1" strike="noStrike">
                <a:latin typeface="Arial"/>
              </a:rPr>
              <a:t>в</a:t>
            </a:r>
            <a:r>
              <a:rPr b="0" lang="ru-RU" sz="1800" spc="-1" strike="noStrike">
                <a:latin typeface="Arial"/>
              </a:rPr>
              <a:t>е</a:t>
            </a:r>
            <a:r>
              <a:rPr b="0" lang="ru-RU" sz="1800" spc="-1" strike="noStrike">
                <a:latin typeface="Arial"/>
              </a:rPr>
              <a:t>н</a:t>
            </a:r>
            <a:r>
              <a:rPr b="0" lang="ru-RU" sz="1800" spc="-1" strike="noStrike">
                <a:latin typeface="Arial"/>
              </a:rPr>
              <a:t>ь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с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р</a:t>
            </a:r>
            <a:r>
              <a:rPr b="0" lang="ru-RU" sz="1800" spc="-1" strike="noStrike">
                <a:latin typeface="Arial"/>
              </a:rPr>
              <a:t>у</a:t>
            </a:r>
            <a:r>
              <a:rPr b="0" lang="ru-RU" sz="1800" spc="-1" strike="noStrike">
                <a:latin typeface="Arial"/>
              </a:rPr>
              <a:t>к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у</a:t>
            </a:r>
            <a:r>
              <a:rPr b="0" lang="ru-RU" sz="1800" spc="-1" strike="noStrike">
                <a:latin typeface="Arial"/>
              </a:rPr>
              <a:t>р</a:t>
            </a:r>
            <a:r>
              <a:rPr b="0" lang="ru-RU" sz="1800" spc="-1" strike="noStrike">
                <a:latin typeface="Arial"/>
              </a:rPr>
              <a:t>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32000" y="771840"/>
            <a:ext cx="9071280" cy="12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400" spc="-1" strike="noStrike">
                <a:latin typeface="Times New Roman"/>
              </a:rPr>
              <a:t>Прогнозирование курса котировок фонда S&amp;P500 с помощью LSTM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ru-RU" sz="2200" spc="-1" strike="noStrike">
                <a:latin typeface="Times New Roman"/>
              </a:rPr>
              <a:t>Выполнил студент 206 группы</a:t>
            </a:r>
            <a:endParaRPr b="0" lang="ru-RU" sz="2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ru-RU" sz="2200" spc="-1" strike="noStrike">
                <a:latin typeface="Times New Roman"/>
              </a:rPr>
              <a:t>Физического факультета</a:t>
            </a:r>
            <a:endParaRPr b="0" lang="ru-RU" sz="2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ru-RU" sz="2200" spc="-1" strike="noStrike">
                <a:latin typeface="Times New Roman"/>
              </a:rPr>
              <a:t>Клиентов Григорий Алексеевич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32000" y="2160000"/>
            <a:ext cx="2736000" cy="70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ru-RU" sz="2200" spc="-1" strike="noStrike">
                <a:latin typeface="Times New Roman"/>
              </a:rPr>
              <a:t>Предсказание на всём промежутке</a:t>
            </a:r>
            <a:endParaRPr b="1" lang="ru-RU" sz="2200" spc="-1" strike="noStrike">
              <a:latin typeface="Times New Roman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4464000" y="144000"/>
            <a:ext cx="5400000" cy="540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48000" y="915480"/>
            <a:ext cx="6696000" cy="59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Times New Roman"/>
              </a:rPr>
              <a:t>Также было оценено количество дней, где колебания курса составляли  &gt; 0.5%</a:t>
            </a:r>
            <a:endParaRPr b="0" lang="ru-RU" sz="1800" spc="-1" strike="noStrike">
              <a:latin typeface="Times New Roman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2123640" y="2088000"/>
            <a:ext cx="5833440" cy="266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400" spc="-1" strike="noStrike">
                <a:latin typeface="Times New Roman"/>
              </a:rPr>
              <a:t>Основные итоги работы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Times New Roman"/>
              </a:rPr>
              <a:t>Было исследован результат модели для различных SEQ_LEN — визуально предсказания не отличались друг от друга</a:t>
            </a:r>
            <a:endParaRPr b="0" lang="ru-RU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Times New Roman"/>
              </a:rPr>
              <a:t>Были исследован результат в зависимости от учета даты — с учетом даты предсказания получались более точные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Times New Roman"/>
              </a:rPr>
              <a:t>Было проанализировано качество предсказание на методе поиска дней с колебанием курса бумаги более заданного значения (0.5%).</a:t>
            </a:r>
            <a:endParaRPr b="0" lang="ru-RU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Times New Roman"/>
              </a:rPr>
              <a:t>Из таблицы видно, что наилучшие результаты показывали модели, учитывающие дату 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400" spc="-1" strike="noStrike">
                <a:latin typeface="Times New Roman"/>
              </a:rPr>
              <a:t>Цель работы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75176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Times New Roman"/>
              </a:rPr>
              <a:t>Исследовать поведение LSTM-модели на задаче прогнозирования курса фонда S&amp;P500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Times New Roman"/>
              </a:rPr>
              <a:t>Проанализировать результаты в зависимости от внешних параметров модели LSTM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400" spc="-1" strike="noStrike">
                <a:latin typeface="Times New Roman"/>
              </a:rPr>
              <a:t>Описание реализации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608120"/>
            <a:ext cx="4426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Times New Roman"/>
              </a:rPr>
              <a:t>Для имплементации модели была использована библиотека Tensorflow</a:t>
            </a:r>
            <a:endParaRPr b="0" lang="ru-RU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Times New Roman"/>
              </a:rPr>
              <a:t>Датасет взят из Tinkoff Invest Api за период 2018-04 по 2021-04 c шагом свечки в 1 час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5149440" y="1584000"/>
            <a:ext cx="4426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Times New Roman"/>
              </a:rPr>
              <a:t>На вход модели подаётся вся информация свечки, со специфическим учетом даты</a:t>
            </a:r>
            <a:endParaRPr b="0" lang="ru-RU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Times New Roman"/>
              </a:rPr>
              <a:t>Требуем от модели прогноз курса закрытия свечек</a:t>
            </a:r>
            <a:endParaRPr b="0" lang="ru-RU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Times New Roman"/>
              </a:rPr>
              <a:t>Обучение проводим на 50-ти эпохах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400" spc="-1" strike="noStrike">
                <a:latin typeface="Times New Roman"/>
              </a:rPr>
              <a:t>Идея исследования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Times New Roman"/>
              </a:rPr>
              <a:t>Обученную модель заставим предсказывать предстоящий курс за 200 часов</a:t>
            </a:r>
            <a:endParaRPr b="0" lang="ru-RU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Times New Roman"/>
              </a:rPr>
              <a:t>В дате свечки учитывается день недели и время закрытия, обёртывая в синус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Times New Roman"/>
              </a:rPr>
              <a:t>Полученное предсказание будем оценивать так:</a:t>
            </a:r>
            <a:endParaRPr b="0" lang="ru-RU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OpenSymbol" charset="2"/>
              <a:buAutoNum type="arabicPeriod"/>
            </a:pPr>
            <a:r>
              <a:rPr b="0" lang="ru-RU" sz="1800" spc="-1" strike="noStrike">
                <a:latin typeface="Times New Roman"/>
              </a:rPr>
              <a:t> </a:t>
            </a:r>
            <a:r>
              <a:rPr b="0" lang="ru-RU" sz="1800" spc="-1" strike="noStrike">
                <a:latin typeface="Times New Roman"/>
              </a:rPr>
              <a:t>Разделим истинный и предсказанный курсы на участки по 7 часов и отметим те, на которых колебания курса больше 0.5%</a:t>
            </a:r>
            <a:endParaRPr b="0" lang="ru-RU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OpenSymbol" charset="2"/>
              <a:buAutoNum type="arabicPeriod"/>
            </a:pPr>
            <a:r>
              <a:rPr b="0" lang="ru-RU" sz="1800" spc="-1" strike="noStrike">
                <a:latin typeface="Times New Roman"/>
              </a:rPr>
              <a:t>Посмотрим на совпадение и несовпадение таких отметок на истинной и предсказанном курсах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314360" y="643680"/>
            <a:ext cx="7452000" cy="4968000"/>
          </a:xfrm>
          <a:prstGeom prst="rect">
            <a:avLst/>
          </a:prstGeom>
          <a:ln>
            <a:noFill/>
          </a:ln>
        </p:spPr>
      </p:pic>
      <p:sp>
        <p:nvSpPr>
          <p:cNvPr id="126" name="TextShape 1"/>
          <p:cNvSpPr txBox="1"/>
          <p:nvPr/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ru-RU" sz="3200" spc="-1" strike="noStrike">
                <a:latin typeface="Times New Roman"/>
              </a:rPr>
              <a:t>Исходный датасет</a:t>
            </a:r>
            <a:endParaRPr b="1" lang="ru-RU" sz="3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400" spc="-1" strike="noStrike">
                <a:latin typeface="Times New Roman"/>
              </a:rPr>
              <a:t>Результаты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1326600"/>
            <a:ext cx="892800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Times New Roman"/>
              </a:rPr>
              <a:t>Проведем исследование предсказаний при варьировании параметров длины обучающей последовательности, а также от наличия учета времени в наборе данных.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"/>
          <p:cNvSpPr/>
          <p:nvPr/>
        </p:nvSpPr>
        <p:spPr>
          <a:xfrm>
            <a:off x="37440" y="2304000"/>
            <a:ext cx="4426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ru-RU" sz="2200" spc="-1" strike="noStrike">
                <a:latin typeface="Times New Roman"/>
              </a:rPr>
              <a:t>SEQ_LEN = 200</a:t>
            </a:r>
            <a:endParaRPr b="0" i="1" lang="ru-RU" sz="2200" spc="-1" strike="noStrike">
              <a:latin typeface="Arial"/>
              <a:ea typeface="Noto Sans CJK SC"/>
            </a:endParaRPr>
          </a:p>
          <a:p>
            <a:pPr marL="432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ru-RU" sz="2200" spc="-1" strike="noStrike">
                <a:latin typeface="Times New Roman"/>
              </a:rPr>
              <a:t>Дата учитывается</a:t>
            </a:r>
            <a:endParaRPr b="0" i="1" lang="ru-RU" sz="2200" spc="-1" strike="noStrike">
              <a:latin typeface="Arial"/>
              <a:ea typeface="Noto Sans CJK SC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2893680" y="288000"/>
            <a:ext cx="7042320" cy="496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32000" y="2160000"/>
            <a:ext cx="2736000" cy="70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ru-RU" sz="2200" spc="-1" strike="noStrike">
                <a:latin typeface="Times New Roman"/>
              </a:rPr>
              <a:t>Предсказание на всём промежутке</a:t>
            </a:r>
            <a:endParaRPr b="1" lang="ru-RU" sz="2200" spc="-1" strike="noStrike">
              <a:latin typeface="Times New Roman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4176000" y="0"/>
            <a:ext cx="5472000" cy="547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"/>
          <p:cNvSpPr/>
          <p:nvPr/>
        </p:nvSpPr>
        <p:spPr>
          <a:xfrm>
            <a:off x="37440" y="2304000"/>
            <a:ext cx="4426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ru-RU" sz="2200" spc="-1" strike="noStrike">
                <a:latin typeface="Times New Roman"/>
              </a:rPr>
              <a:t>SEQ_LEN = 200</a:t>
            </a:r>
            <a:endParaRPr b="0" i="1" lang="ru-RU" sz="2200" spc="-1" strike="noStrike">
              <a:latin typeface="Arial"/>
              <a:ea typeface="Noto Sans CJK SC"/>
            </a:endParaRPr>
          </a:p>
          <a:p>
            <a:pPr marL="432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ru-RU" sz="2200" spc="-1" strike="noStrike">
                <a:latin typeface="Times New Roman"/>
              </a:rPr>
              <a:t>Дата </a:t>
            </a:r>
            <a:r>
              <a:rPr b="1" i="1" lang="ru-RU" sz="2200" spc="-1" strike="noStrike">
                <a:latin typeface="Times New Roman"/>
              </a:rPr>
              <a:t>НЕ</a:t>
            </a:r>
            <a:r>
              <a:rPr b="0" i="1" lang="ru-RU" sz="2200" spc="-1" strike="noStrike">
                <a:latin typeface="Times New Roman"/>
              </a:rPr>
              <a:t> </a:t>
            </a:r>
            <a:endParaRPr b="0" i="1" lang="ru-RU" sz="2200" spc="-1" strike="noStrike">
              <a:latin typeface="Arial"/>
              <a:ea typeface="Noto Sans CJK SC"/>
            </a:endParaRPr>
          </a:p>
          <a:p>
            <a:pPr marL="432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ru-RU" sz="2200" spc="-1" strike="noStrike">
                <a:latin typeface="Times New Roman"/>
              </a:rPr>
              <a:t>учитывается</a:t>
            </a:r>
            <a:endParaRPr b="0" i="1" lang="ru-RU" sz="2200" spc="-1" strike="noStrike">
              <a:latin typeface="Arial"/>
              <a:ea typeface="Noto Sans CJK SC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2376000" y="120960"/>
            <a:ext cx="7541280" cy="527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2022-05-24T22:03:23Z</dcterms:created>
  <dc:creator/>
  <dc:description/>
  <dc:language>ru-RU</dc:language>
  <cp:lastModifiedBy/>
  <dcterms:modified xsi:type="dcterms:W3CDTF">2022-05-25T23:15:33Z</dcterms:modified>
  <cp:revision>16</cp:revision>
  <dc:subject/>
  <dc:title/>
</cp:coreProperties>
</file>