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5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7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4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1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6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8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2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9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nance.yahoo.com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7986" y="720349"/>
            <a:ext cx="8825658" cy="3329581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 «Создание торгового бота на основе нейронных сетей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47997" y="4771147"/>
            <a:ext cx="6400800" cy="1475107"/>
          </a:xfrm>
        </p:spPr>
        <p:txBody>
          <a:bodyPr/>
          <a:lstStyle/>
          <a:p>
            <a:pPr algn="r"/>
            <a:r>
              <a:rPr lang="ru-RU" sz="2400" dirty="0">
                <a:solidFill>
                  <a:schemeClr val="tx1"/>
                </a:solidFill>
              </a:rPr>
              <a:t>Подготовил: Мезенцев Александр Витальевич, 204 группа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 txBox="1">
            <a:spLocks/>
          </p:cNvSpPr>
          <p:nvPr/>
        </p:nvSpPr>
        <p:spPr>
          <a:xfrm>
            <a:off x="1180712" y="1146219"/>
            <a:ext cx="9032234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же аналогично делать для акций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за период с 19.02.2020 по 12.04.2021, то прибыль составит около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478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стоит заметить, что цены акций за этот период выросли в 2,5-3 раза: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602" t="35695" r="39442" b="10079"/>
          <a:stretch/>
        </p:blipFill>
        <p:spPr>
          <a:xfrm>
            <a:off x="476518" y="2215166"/>
            <a:ext cx="10805375" cy="39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6926" y="888642"/>
            <a:ext cx="8401170" cy="1371600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результаты выполнения алгоритма по продаже и скупке акций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McDonald’s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8979" t="30798" r="32336" b="20438"/>
          <a:stretch/>
        </p:blipFill>
        <p:spPr bwMode="auto">
          <a:xfrm>
            <a:off x="1476926" y="1732207"/>
            <a:ext cx="8401170" cy="35223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476926" y="4790940"/>
            <a:ext cx="8401170" cy="149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основании приведенных выше данных, можно сделать вывод, что сеть научилась предсказывать цену закрытия и зарабатывать на этом вне зависимости от типа акций!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3287" y="338071"/>
            <a:ext cx="9598905" cy="100777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 при торговле на бирже: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2112135"/>
            <a:ext cx="9946635" cy="4108361"/>
          </a:xfrm>
        </p:spPr>
        <p:txBody>
          <a:bodyPr>
            <a:no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Заработать на фондовой бирже можно в двух случаях: когда цена активов растет и когда она падает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Ставку на понижение стоимости активов называют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шортом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(от англ.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“короткий”).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Длинная позиция (позиция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лонг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(от англ.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это позиция, которую трейдер открывает в надежде получить прибыль от роста рынка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цена открытия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интервала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максимум цены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интервала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минимум цены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интервала.</a:t>
            </a:r>
          </a:p>
          <a:p>
            <a:pPr algn="just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цена закрытия интервала.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сделок за определенную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единицу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времени.</a:t>
            </a:r>
          </a:p>
        </p:txBody>
      </p:sp>
      <p:pic>
        <p:nvPicPr>
          <p:cNvPr id="5" name="Рисунок 4" descr="Что такое OHLC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5" t="4434"/>
          <a:stretch/>
        </p:blipFill>
        <p:spPr bwMode="auto">
          <a:xfrm>
            <a:off x="7392473" y="3580326"/>
            <a:ext cx="3709116" cy="220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85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026" y="375097"/>
            <a:ext cx="9336375" cy="153580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1910902"/>
            <a:ext cx="9663300" cy="1437605"/>
          </a:xfrm>
        </p:spPr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получена с сайта: 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https://finance.yahoo.com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получены значения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большой период времени для акций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Мы подаем все эти данные за 128 дней и сеть будет предсказывать цену закрытия на следующий день. Ниже приведен график закрытия цен: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l="5773" t="37357" r="24800" b="18156"/>
          <a:stretch/>
        </p:blipFill>
        <p:spPr bwMode="auto">
          <a:xfrm>
            <a:off x="1154953" y="3348507"/>
            <a:ext cx="9328449" cy="28075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51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0863" y="838554"/>
            <a:ext cx="8748900" cy="578122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Нормализация: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70863" y="2189408"/>
            <a:ext cx="9547390" cy="1944710"/>
          </a:xfrm>
        </p:spPr>
        <p:txBody>
          <a:bodyPr>
            <a:no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всем элементам выборки вносить одинаковый вклад в обучение нейронной сети. Главным недостатком такой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нормализации является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чувствительность к выбросам, но после изучения наших данных таких проблем обнаружено не было.</a:t>
            </a:r>
          </a:p>
        </p:txBody>
      </p:sp>
      <p:pic>
        <p:nvPicPr>
          <p:cNvPr id="5" name="Рисунок 4" descr="Day 8: Data transformation — Skewness, normalization and much more | by  SaiGayatri Vadali | Medium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25"/>
          <a:stretch/>
        </p:blipFill>
        <p:spPr bwMode="auto">
          <a:xfrm>
            <a:off x="2056745" y="4520483"/>
            <a:ext cx="3810000" cy="124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Day 8: Data transformation — Skewness, normalization and much more | by  SaiGayatri Vadali | Medium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01"/>
          <a:stretch/>
        </p:blipFill>
        <p:spPr bwMode="auto">
          <a:xfrm>
            <a:off x="5866745" y="4520483"/>
            <a:ext cx="3810000" cy="1249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14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940158"/>
            <a:ext cx="9148144" cy="1371600"/>
          </a:xfrm>
        </p:spPr>
        <p:txBody>
          <a:bodyPr>
            <a:no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стандартизации вся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выборка была разделена на три части: тренировочную (80%),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валидационную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(10%) и тестовую (10%).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7857" t="30228" r="25441" b="28422"/>
          <a:stretch/>
        </p:blipFill>
        <p:spPr bwMode="auto">
          <a:xfrm>
            <a:off x="1154954" y="1787748"/>
            <a:ext cx="9148144" cy="22192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7375" t="29943" r="25121" b="28137"/>
          <a:stretch/>
        </p:blipFill>
        <p:spPr bwMode="auto">
          <a:xfrm>
            <a:off x="1154954" y="4007006"/>
            <a:ext cx="9148144" cy="2295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39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605307"/>
            <a:ext cx="9149192" cy="1648496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сетей, которые были опробованы в процессе выполнения работы: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39044" y="2253803"/>
            <a:ext cx="9149192" cy="1371600"/>
          </a:xfrm>
        </p:spPr>
        <p:txBody>
          <a:bodyPr>
            <a:norm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модель нейронной сети, хорошо зарекомендовавшей себя в понимании языка, благодаря функции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самовнимания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олученные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были похожи на колебания около константы, при этом на 35 эпох требовалось около полутора часов. 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009" t="29942" r="7321" b="19583"/>
          <a:stretch/>
        </p:blipFill>
        <p:spPr bwMode="auto">
          <a:xfrm>
            <a:off x="1154954" y="3625403"/>
            <a:ext cx="9033281" cy="25901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85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75763" y="257577"/>
            <a:ext cx="9311426" cy="5125792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Следующая модель, которая была опробована – это LSTM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т.к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LSTM хорошо себя зарекомендовала при обработке временных рядов. Также преимущества быстрое обучение: те же 35 эпох обучаются, примерно, минуту. Сеть состоит из 4 слоев: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при этом же поражают: сеть не выучила шум и предсказывает движение цен достаточно точно.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8177" t="41065" r="38910" b="22433"/>
          <a:stretch/>
        </p:blipFill>
        <p:spPr bwMode="auto">
          <a:xfrm>
            <a:off x="2916863" y="1258404"/>
            <a:ext cx="5229225" cy="16471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8691" t="28653" r="1233" b="20291"/>
          <a:stretch/>
        </p:blipFill>
        <p:spPr>
          <a:xfrm>
            <a:off x="875763" y="3716443"/>
            <a:ext cx="10142114" cy="29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4041" y="862885"/>
            <a:ext cx="9714815" cy="546064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были опробованы предсказания на данных об акциях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 эксперимент был проведен на акциях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McDonald’s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404" t="30414" r="1531" b="18178"/>
          <a:stretch/>
        </p:blipFill>
        <p:spPr>
          <a:xfrm>
            <a:off x="614040" y="1287888"/>
            <a:ext cx="9714815" cy="238259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7800" t="38161" r="1036" b="10959"/>
          <a:stretch/>
        </p:blipFill>
        <p:spPr>
          <a:xfrm>
            <a:off x="614040" y="4224270"/>
            <a:ext cx="9714816" cy="25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1302"/>
            <a:ext cx="9162070" cy="1574808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Получится ли заработать, используя предсказания сети?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23890" y="1811090"/>
            <a:ext cx="10770882" cy="1627569"/>
          </a:xfrm>
        </p:spPr>
        <p:txBody>
          <a:bodyPr>
            <a:no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пробовал брать на предсказанных минимумах покупать акции (брать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 на предсказанных максимумах продавать купленные акции и брать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итоге, за период с 01.10.2020 по 12.04.2021 удалось получить сумму, примерно, в полтора раза превышающую первоначальные вложения.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7055" t="41349" r="33021" b="24430"/>
          <a:stretch/>
        </p:blipFill>
        <p:spPr bwMode="auto">
          <a:xfrm>
            <a:off x="523890" y="3438659"/>
            <a:ext cx="10770882" cy="2955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458</Words>
  <Application>Microsoft Office PowerPoint</Application>
  <PresentationFormat>Широкоэкранный</PresentationFormat>
  <Paragraphs>41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 3</vt:lpstr>
      <vt:lpstr>Тема Office</vt:lpstr>
      <vt:lpstr>Курсовая работа на тему: «Создание торгового бота на основе нейронных сетей»</vt:lpstr>
      <vt:lpstr>Основные понятия при торговле на бирже:</vt:lpstr>
      <vt:lpstr>Данные. </vt:lpstr>
      <vt:lpstr>Нормализация:</vt:lpstr>
      <vt:lpstr>Презентация PowerPoint</vt:lpstr>
      <vt:lpstr>Модели сетей, которые были опробованы в процессе выполнения работы:</vt:lpstr>
      <vt:lpstr>Презентация PowerPoint</vt:lpstr>
      <vt:lpstr>Презентация PowerPoint</vt:lpstr>
      <vt:lpstr>Получится ли заработать, используя предсказания сети?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«Создание торгового бота на основе нейронных сетей»</dc:title>
  <dc:creator>Александр Мезенцев</dc:creator>
  <cp:lastModifiedBy>Александр Мезенцев</cp:lastModifiedBy>
  <cp:revision>12</cp:revision>
  <dcterms:created xsi:type="dcterms:W3CDTF">2021-05-17T16:41:25Z</dcterms:created>
  <dcterms:modified xsi:type="dcterms:W3CDTF">2021-05-26T13:02:34Z</dcterms:modified>
</cp:coreProperties>
</file>