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</p:sldMasterIdLst>
  <p:notesMasterIdLst>
    <p:notesMasterId r:id="rId22"/>
  </p:notesMasterIdLst>
  <p:sldIdLst>
    <p:sldId id="256" r:id="rId2"/>
    <p:sldId id="278" r:id="rId3"/>
    <p:sldId id="279" r:id="rId4"/>
    <p:sldId id="280" r:id="rId5"/>
    <p:sldId id="281" r:id="rId6"/>
    <p:sldId id="267" r:id="rId7"/>
    <p:sldId id="269" r:id="rId8"/>
    <p:sldId id="263" r:id="rId9"/>
    <p:sldId id="265" r:id="rId10"/>
    <p:sldId id="266" r:id="rId11"/>
    <p:sldId id="260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5E0DC-9332-4342-BB9E-F84B7C7BAAD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A5332-38F6-4926-930D-6DEA9F2A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6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A5332-38F6-4926-930D-6DEA9F2A7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A5332-38F6-4926-930D-6DEA9F2A7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5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5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2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061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7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2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3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08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6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2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5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C945F3-DFB6-49D8-A6FF-4FB603A590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3EA76D-0A9F-411A-93D8-A254AA6C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5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  <p:sldLayoutId id="2147484174" r:id="rId14"/>
    <p:sldLayoutId id="2147484175" r:id="rId15"/>
    <p:sldLayoutId id="2147484176" r:id="rId16"/>
    <p:sldLayoutId id="21474841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6379" y="5284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31862" y="1468735"/>
            <a:ext cx="9676496" cy="1323439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"Building and Tuning a Convolutional 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 for Image Classification"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0572" y="3440824"/>
            <a:ext cx="101777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An In-depth Overview of Model Development and Implementation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96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692900" cy="5034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1" y="4160075"/>
            <a:ext cx="3890031" cy="26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9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095145"/>
            <a:ext cx="10629900" cy="44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9" y="675432"/>
            <a:ext cx="8455819" cy="55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58269" cy="800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769" y="0"/>
            <a:ext cx="5838231" cy="68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2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77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Model Training and Validation Process: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5" y="734973"/>
            <a:ext cx="10794618" cy="8144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605" y="1783834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Model Evaluation on Test Data:</a:t>
            </a:r>
          </a:p>
        </p:txBody>
      </p:sp>
      <p:sp>
        <p:nvSpPr>
          <p:cNvPr id="9" name="Rectangle 8"/>
          <p:cNvSpPr/>
          <p:nvPr/>
        </p:nvSpPr>
        <p:spPr>
          <a:xfrm>
            <a:off x="237605" y="3790434"/>
            <a:ext cx="416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Training vs. Validation Loss Analysis: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61" y="4394200"/>
            <a:ext cx="5863100" cy="157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499" y="3406986"/>
            <a:ext cx="4152901" cy="3342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DAAE50-D366-4481-861E-3C4336927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61" y="2234337"/>
            <a:ext cx="5441077" cy="14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540" y="120134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Training vs. Validation Accuracy Analysis: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162"/>
            <a:ext cx="7538683" cy="1822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683" y="-13304"/>
            <a:ext cx="4653317" cy="36361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540" y="3942834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Prediction Probabilities on Test Data: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F9D37-D052-43A4-800C-F551E6B10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9" y="4428014"/>
            <a:ext cx="6264183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4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120" y="196334"/>
            <a:ext cx="275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Predicted Class Labels: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95" y="1200666"/>
            <a:ext cx="9409359" cy="471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5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550"/>
            <a:ext cx="7417261" cy="3079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260" y="798169"/>
            <a:ext cx="4774739" cy="55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1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6245"/>
            <a:ext cx="11055763" cy="31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90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Visualization of Predictions on Test Images: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29" y="369332"/>
            <a:ext cx="10423300" cy="29707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52" y="2874431"/>
            <a:ext cx="6604547" cy="39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1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4618" y="655935"/>
            <a:ext cx="10976082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Objective:</a:t>
            </a:r>
          </a:p>
          <a:p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 		This project focuses on developing a </a:t>
            </a:r>
          </a:p>
          <a:p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		Convolutional Neural Network (CNN) for the </a:t>
            </a:r>
          </a:p>
          <a:p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		classification of images. The main steps include </a:t>
            </a:r>
          </a:p>
          <a:p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		building the CNN model,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hyperparameter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tuning,</a:t>
            </a:r>
          </a:p>
          <a:p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		and evaluating the model using a specified dataset.</a:t>
            </a:r>
          </a:p>
        </p:txBody>
      </p:sp>
    </p:spTree>
    <p:extLst>
      <p:ext uri="{BB962C8B-B14F-4D97-AF65-F5344CB8AC3E}">
        <p14:creationId xmlns:p14="http://schemas.microsoft.com/office/powerpoint/2010/main" val="4202828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Overall Prediction Accuracy Analysis: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26" y="369332"/>
            <a:ext cx="8875849" cy="33390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89" y="3811066"/>
            <a:ext cx="6120346" cy="774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546" y="4557798"/>
            <a:ext cx="3964431" cy="23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0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75" y="305643"/>
            <a:ext cx="12173525" cy="4339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 to Build the Model:</a:t>
            </a:r>
          </a:p>
          <a:p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Layer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Accepts images as input.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Convolutional Layers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Apply filters to extract features from images.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Activation Functions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Use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introduce non-linearity.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Pooling Layers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Downsample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feature maps to reduce dimensionality.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Fully Connected Layers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Connect every neuron in one layer to every neuron in the next layer.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Layer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Uses a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function for multi-class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68639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291" y="313035"/>
            <a:ext cx="10734029" cy="40626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Hyperparameter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Tuning:</a:t>
            </a:r>
          </a:p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Hyperparameter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tuning is the process of optimizing the model's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to improve performance.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Tuned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Rate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Controls the step size during gradient descent.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Size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 of training examples utilized in one iteration.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Epochs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number of times the entire dataset is passed through the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 to update the model's weights, e.g., Adam, SGD.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Filters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Determines the number of output channels of convolution layers.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291" y="5088235"/>
            <a:ext cx="1070677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/>
              <a:t>Tuning Methods:</a:t>
            </a:r>
          </a:p>
          <a:p>
            <a:endParaRPr lang="en-US" sz="1600" b="1" dirty="0"/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Grid Search</a:t>
            </a:r>
            <a:r>
              <a:rPr lang="en-US" sz="1600" b="1" dirty="0"/>
              <a:t>:</a:t>
            </a:r>
            <a:r>
              <a:rPr lang="en-US" sz="1600" dirty="0"/>
              <a:t> Exhaustively searching through a manually specified subset of the </a:t>
            </a:r>
            <a:r>
              <a:rPr lang="en-US" sz="1600" dirty="0" err="1"/>
              <a:t>hyperparameter</a:t>
            </a:r>
            <a:r>
              <a:rPr lang="en-US" sz="1600" dirty="0"/>
              <a:t> space.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Random Search</a:t>
            </a:r>
            <a:r>
              <a:rPr lang="en-US" sz="1600" b="1" dirty="0"/>
              <a:t>:</a:t>
            </a:r>
            <a:r>
              <a:rPr lang="en-US" sz="1600" dirty="0"/>
              <a:t> Sampling from the </a:t>
            </a:r>
            <a:r>
              <a:rPr lang="en-US" sz="1600" dirty="0" err="1"/>
              <a:t>hyperparameter</a:t>
            </a:r>
            <a:r>
              <a:rPr lang="en-US" sz="1600" dirty="0"/>
              <a:t> space randomly.</a:t>
            </a:r>
          </a:p>
        </p:txBody>
      </p:sp>
    </p:spTree>
    <p:extLst>
      <p:ext uri="{BB962C8B-B14F-4D97-AF65-F5344CB8AC3E}">
        <p14:creationId xmlns:p14="http://schemas.microsoft.com/office/powerpoint/2010/main" val="283914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102" y="1621135"/>
            <a:ext cx="11088292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Dataset Overview:</a:t>
            </a:r>
          </a:p>
          <a:p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Source: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Describe where the dataset was sourced from.</a:t>
            </a:r>
          </a:p>
          <a:p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Content: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Number of images, classes, and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7465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8AD606-C09F-81EE-D0CE-B7625C03220D}"/>
              </a:ext>
            </a:extLst>
          </p:cNvPr>
          <p:cNvSpPr txBox="1"/>
          <p:nvPr/>
        </p:nvSpPr>
        <p:spPr>
          <a:xfrm>
            <a:off x="659842" y="112040"/>
            <a:ext cx="3426488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Import Libraries:</a:t>
            </a:r>
            <a:endParaRPr lang="en-US" sz="18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2" y="633235"/>
            <a:ext cx="9848688" cy="3258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28" y="4021963"/>
            <a:ext cx="7834715" cy="28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5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361" y="120134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 Distribution Analysis: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13" y="0"/>
            <a:ext cx="7810787" cy="3869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9234"/>
            <a:ext cx="6286975" cy="29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5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32342" cy="387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035" y="3119208"/>
            <a:ext cx="8582965" cy="37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01476" cy="349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476" y="3492500"/>
            <a:ext cx="5528014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727</TotalTime>
  <Words>300</Words>
  <Application>Microsoft Office PowerPoint</Application>
  <PresentationFormat>Widescreen</PresentationFormat>
  <Paragraphs>58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ashraf</dc:creator>
  <cp:lastModifiedBy>Nour Hesham</cp:lastModifiedBy>
  <cp:revision>17</cp:revision>
  <dcterms:created xsi:type="dcterms:W3CDTF">2024-08-20T23:11:23Z</dcterms:created>
  <dcterms:modified xsi:type="dcterms:W3CDTF">2024-08-23T10:04:44Z</dcterms:modified>
</cp:coreProperties>
</file>