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Search =&gt; CSS Combinators , Transform (Skew ,scale) , perspective.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C283-317E-20FF-8674-85BB4629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1" cy="69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3C31E-68F1-5DE2-6B5E-9F91F521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0CD79-D76F-FE68-BE7A-A7261DF0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1" y="0"/>
            <a:ext cx="599802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DFE8C-914D-564B-8D6B-AFC4F64E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605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049AF-D3B8-B78A-776B-A64ACC9C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14" y="0"/>
            <a:ext cx="6411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B2662-224A-51D4-100E-4FAE19BE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4C333-9998-C37C-1E80-B012B012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552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8D77A-F78E-C3FE-DC10-05F2D6D4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9" y="0"/>
            <a:ext cx="541849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5998C-2650-75D0-21AA-94384479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89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78020-6B62-24D1-CE22-A531B29A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4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78782-EE49-F156-0D66-AE71381C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88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5BCDD-F3E5-054A-8FFB-535EFC3A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0"/>
            <a:ext cx="647699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{77E46825-B980-4EB1-9F03-A1F2B8C04DCF}tf55705232_win32</Template>
  <TotalTime>42</TotalTime>
  <Words>15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Search =&gt; CSS Combinators , Transform (Skew ,scale) , perspective.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Saleh Mostafa Saleh</dc:creator>
  <cp:lastModifiedBy>Noureen Saleh Mostafa Saleh</cp:lastModifiedBy>
  <cp:revision>1</cp:revision>
  <dcterms:created xsi:type="dcterms:W3CDTF">2024-08-14T18:05:03Z</dcterms:created>
  <dcterms:modified xsi:type="dcterms:W3CDTF">2024-08-14T18:47:45Z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