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sldIdLst>
    <p:sldId id="278" r:id="rId5"/>
    <p:sldId id="280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Search1- Complier vs interpreter vs </a:t>
            </a:r>
            <a:r>
              <a:rPr lang="en-US" sz="4000" dirty="0" err="1"/>
              <a:t>transpiler</a:t>
            </a:r>
            <a:r>
              <a:rPr lang="en-US" sz="40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/>
              <a:t>Preparation1- </a:t>
            </a:r>
            <a:r>
              <a:rPr lang="en-US" sz="2300" dirty="0"/>
              <a:t>conditions ( if &amp; switch )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E35A6-776D-DCD6-498A-58ADA8D2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41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87737-F3F3-57AC-872F-7F1560B6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49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{77E46825-B980-4EB1-9F03-A1F2B8C04DCF}tf55705232_win32</Template>
  <TotalTime>9</TotalTime>
  <Words>14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Goudy Old Style</vt:lpstr>
      <vt:lpstr>Wingdings 2</vt:lpstr>
      <vt:lpstr>SlateVTI</vt:lpstr>
      <vt:lpstr>Search1- Complier vs interpreter vs transpiler)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Noureen Saleh Mostafa Saleh</dc:creator>
  <cp:lastModifiedBy>Noureen Saleh Mostafa Saleh</cp:lastModifiedBy>
  <cp:revision>2</cp:revision>
  <dcterms:created xsi:type="dcterms:W3CDTF">2024-08-14T13:04:03Z</dcterms:created>
  <dcterms:modified xsi:type="dcterms:W3CDTF">2024-08-14T18:59:15Z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