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Search 1- var vs let vs const 2- alert vs prompt vs confirm.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Array Object Functions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DC86A-3A05-D0EF-7C64-897F6379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BC107-B2F0-9D04-C40D-EE10D16E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F7D75-4D36-A7C7-EAF1-67D742E6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5532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71811-AF0C-A560-C85A-DB07AE2A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0"/>
            <a:ext cx="5638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2A323-5FB8-B228-3E3A-40F54DD8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005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188B7-DB61-AF0E-2E9E-9E9C576B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6" y="0"/>
            <a:ext cx="629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37B91-7E84-7BE5-19AB-9CF6D885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765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E7445-A666-B7DC-9B68-108ABA7F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6" y="783770"/>
            <a:ext cx="6444343" cy="6074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C71E3-40D9-319F-C973-42FA366531A6}"/>
              </a:ext>
            </a:extLst>
          </p:cNvPr>
          <p:cNvSpPr txBox="1"/>
          <p:nvPr/>
        </p:nvSpPr>
        <p:spPr>
          <a:xfrm>
            <a:off x="8109857" y="-11594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7231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C3C5E-C434-3FED-7B09-8A847E7B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A6C9E-E68B-9209-0E66-F7328631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D2248-9734-70A5-99B9-A0747A4A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14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6DDE5-9A1E-DF63-C8D1-49C1BF88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0"/>
            <a:ext cx="566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2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{77E46825-B980-4EB1-9F03-A1F2B8C04DCF}tf55705232_win32</Template>
  <TotalTime>26</TotalTime>
  <Words>34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Search 1- var vs let vs const 2- alert vs prompt vs confirm.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Saleh Mostafa Saleh</dc:creator>
  <cp:lastModifiedBy>Noureen Saleh Mostafa Saleh</cp:lastModifiedBy>
  <cp:revision>1</cp:revision>
  <dcterms:created xsi:type="dcterms:W3CDTF">2024-08-15T00:25:42Z</dcterms:created>
  <dcterms:modified xsi:type="dcterms:W3CDTF">2024-08-15T00:52:38Z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