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sldIdLst>
    <p:sldId id="266" r:id="rId5"/>
    <p:sldId id="309" r:id="rId6"/>
    <p:sldId id="310" r:id="rId7"/>
    <p:sldId id="311" r:id="rId8"/>
    <p:sldId id="312" r:id="rId9"/>
    <p:sldId id="31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17" autoAdjust="0"/>
    <p:restoredTop sz="94619" autoAdjust="0"/>
  </p:normalViewPr>
  <p:slideViewPr>
    <p:cSldViewPr snapToGrid="0">
      <p:cViewPr varScale="1">
        <p:scale>
          <a:sx n="59" d="100"/>
          <a:sy n="59" d="100"/>
        </p:scale>
        <p:origin x="7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F5284-2558-44FA-95BC-5F7DFF54D25D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A3777-9568-43C0-9017-199DE61F6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52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A3777-9568-43C0-9017-199DE61F67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42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8/26/2024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8/26/2024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8/26/2024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8/26/2024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 fontScale="90000"/>
          </a:bodyPr>
          <a:lstStyle/>
          <a:p>
            <a:r>
              <a:rPr lang="en-US" dirty="0"/>
              <a:t>search Shallow and Deep Copy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/>
              <a:t>AND DOM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4834F2-478C-311E-086A-B11C7CE86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257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2B62C3-F5D6-D383-46D4-0D6133077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55" y="772887"/>
            <a:ext cx="5316302" cy="3768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CB4D59-6171-8AE5-567F-6AA73C174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142" y="0"/>
            <a:ext cx="658585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579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3A8635-582D-BE63-09E8-CF927667A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28267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4F7149-887B-B6DF-548D-5104DFA996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8267" y="1"/>
            <a:ext cx="62579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189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81E55A-B6E1-1D9C-4581-0FB3BEF01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88051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A8D353-D058-0A34-8815-00796CA63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770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9D3E5B-D32E-2977-9172-02A9CE574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26829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{CD83110C-35F0-4D8C-923C-F7E8C3CD1312}tf11437505_win32</Template>
  <TotalTime>11</TotalTime>
  <Words>8</Words>
  <Application>Microsoft Office PowerPoint</Application>
  <PresentationFormat>Widescreen</PresentationFormat>
  <Paragraphs>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Georgia Pro Cond Light</vt:lpstr>
      <vt:lpstr>Speak Pro</vt:lpstr>
      <vt:lpstr>RetrospectVTI</vt:lpstr>
      <vt:lpstr>search Shallow and Deep Copy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Noureen Saleh Mostafa Saleh</dc:creator>
  <cp:lastModifiedBy>Noureen Saleh Mostafa Saleh</cp:lastModifiedBy>
  <cp:revision>2</cp:revision>
  <dcterms:created xsi:type="dcterms:W3CDTF">2024-08-25T22:39:57Z</dcterms:created>
  <dcterms:modified xsi:type="dcterms:W3CDTF">2024-08-25T22:53:46Z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