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Search =&gt; CSS Combinators , Transform (Skew ,scale) ,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E35A6-776D-DCD6-498A-58ADA8D2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41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87737-F3F3-57AC-872F-7F1560B6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49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{77E46825-B980-4EB1-9F03-A1F2B8C04DCF}tf55705232_win32</Template>
  <TotalTime>9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Search =&gt; CSS Combinators , Transform (Skew ,scale) , perspective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Noureen Saleh Mostafa Saleh</dc:creator>
  <cp:lastModifiedBy>Noureen Saleh Mostafa Saleh</cp:lastModifiedBy>
  <cp:revision>1</cp:revision>
  <dcterms:created xsi:type="dcterms:W3CDTF">2024-08-14T13:04:03Z</dcterms:created>
  <dcterms:modified xsi:type="dcterms:W3CDTF">2024-08-14T13:13:21Z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