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实验一  动态分区管理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632848" cy="3960440"/>
          </a:xfrm>
        </p:spPr>
        <p:txBody>
          <a:bodyPr>
            <a:normAutofit fontScale="92500"/>
          </a:bodyPr>
          <a:lstStyle/>
          <a:p>
            <a:pPr algn="l">
              <a:lnSpc>
                <a:spcPts val="3300"/>
              </a:lnSpc>
            </a:pPr>
            <a:r>
              <a:rPr lang="zh-CN" altLang="en-US" dirty="0">
                <a:solidFill>
                  <a:schemeClr val="tx1"/>
                </a:solidFill>
              </a:rPr>
              <a:t>⑴ </a:t>
            </a:r>
            <a:r>
              <a:rPr lang="zh-CN" altLang="en-US" dirty="0" smtClean="0">
                <a:solidFill>
                  <a:schemeClr val="tx1"/>
                </a:solidFill>
              </a:rPr>
              <a:t>动态分区管理的主存分配模拟系统的设计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最先适应法、最佳适应法、最坏适应</a:t>
            </a:r>
            <a:r>
              <a:rPr lang="zh-CN" altLang="en-US" dirty="0" smtClean="0">
                <a:solidFill>
                  <a:schemeClr val="tx1"/>
                </a:solidFill>
              </a:rPr>
              <a:t>法（选择</a:t>
            </a:r>
            <a:r>
              <a:rPr lang="en-US" altLang="zh-CN" dirty="0" smtClean="0">
                <a:solidFill>
                  <a:schemeClr val="tx1"/>
                </a:solidFill>
              </a:rPr>
              <a:t>1~3</a:t>
            </a:r>
            <a:r>
              <a:rPr lang="zh-CN" altLang="en-US" dirty="0" smtClean="0">
                <a:solidFill>
                  <a:schemeClr val="tx1"/>
                </a:solidFill>
              </a:rPr>
              <a:t>种），</a:t>
            </a:r>
            <a:r>
              <a:rPr lang="zh-CN" altLang="en-US" dirty="0" smtClean="0">
                <a:solidFill>
                  <a:schemeClr val="tx1"/>
                </a:solidFill>
              </a:rPr>
              <a:t>模拟</a:t>
            </a:r>
            <a:r>
              <a:rPr lang="zh-CN" altLang="en-US" dirty="0">
                <a:solidFill>
                  <a:schemeClr val="tx1"/>
                </a:solidFill>
              </a:rPr>
              <a:t>实现内存的分配回收；</a:t>
            </a:r>
          </a:p>
          <a:p>
            <a:pPr algn="l">
              <a:lnSpc>
                <a:spcPts val="3300"/>
              </a:lnSpc>
            </a:pPr>
            <a:r>
              <a:rPr lang="zh-CN" altLang="en-US" dirty="0">
                <a:solidFill>
                  <a:schemeClr val="tx1"/>
                </a:solidFill>
              </a:rPr>
              <a:t>⑵ 能够输入给定的内存大小，进程的个数，每个进程所需内存空间的大小等；</a:t>
            </a:r>
          </a:p>
          <a:p>
            <a:pPr algn="l">
              <a:lnSpc>
                <a:spcPts val="3300"/>
              </a:lnSpc>
            </a:pPr>
            <a:r>
              <a:rPr lang="zh-CN" altLang="en-US" dirty="0">
                <a:solidFill>
                  <a:schemeClr val="tx1"/>
                </a:solidFill>
              </a:rPr>
              <a:t>⑶ 能够选择分配或回收操作；并能显示完成内存分配或回收后内存空间的使用情况；</a:t>
            </a:r>
          </a:p>
          <a:p>
            <a:pPr algn="l">
              <a:lnSpc>
                <a:spcPts val="3300"/>
              </a:lnSpc>
            </a:pPr>
            <a:r>
              <a:rPr lang="zh-CN" altLang="en-US" dirty="0">
                <a:solidFill>
                  <a:schemeClr val="tx1"/>
                </a:solidFill>
              </a:rPr>
              <a:t>⑷ 能够显示进程在内存的存储地址、大小等。</a:t>
            </a:r>
          </a:p>
        </p:txBody>
      </p:sp>
    </p:spTree>
    <p:extLst>
      <p:ext uri="{BB962C8B-B14F-4D97-AF65-F5344CB8AC3E}">
        <p14:creationId xmlns:p14="http://schemas.microsoft.com/office/powerpoint/2010/main" val="28414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实验二  </a:t>
            </a:r>
            <a:r>
              <a:rPr lang="zh-CN" altLang="zh-CN" dirty="0" smtClean="0"/>
              <a:t>磁盘</a:t>
            </a:r>
            <a:r>
              <a:rPr lang="zh-CN" altLang="zh-CN" dirty="0"/>
              <a:t>调度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632848" cy="3960440"/>
          </a:xfrm>
        </p:spPr>
        <p:txBody>
          <a:bodyPr>
            <a:normAutofit/>
          </a:bodyPr>
          <a:lstStyle/>
          <a:p>
            <a:pPr algn="l">
              <a:lnSpc>
                <a:spcPts val="3300"/>
              </a:lnSpc>
            </a:pPr>
            <a:r>
              <a:rPr lang="zh-CN" altLang="zh-CN" dirty="0">
                <a:solidFill>
                  <a:schemeClr val="tx1"/>
                </a:solidFill>
              </a:rPr>
              <a:t>⑴ 选择</a:t>
            </a:r>
            <a:r>
              <a:rPr lang="en-US" altLang="zh-CN" dirty="0">
                <a:solidFill>
                  <a:schemeClr val="tx1"/>
                </a:solidFill>
              </a:rPr>
              <a:t>1~3</a:t>
            </a:r>
            <a:r>
              <a:rPr lang="zh-CN" altLang="zh-CN" dirty="0">
                <a:solidFill>
                  <a:schemeClr val="tx1"/>
                </a:solidFill>
              </a:rPr>
              <a:t>种磁盘调度算法（先来先服务法、最短寻道时间优先、电梯算法）模拟实现磁盘调度；</a:t>
            </a:r>
          </a:p>
          <a:p>
            <a:pPr algn="l">
              <a:lnSpc>
                <a:spcPts val="3300"/>
              </a:lnSpc>
            </a:pPr>
            <a:r>
              <a:rPr lang="zh-CN" altLang="zh-CN" dirty="0">
                <a:solidFill>
                  <a:schemeClr val="tx1"/>
                </a:solidFill>
              </a:rPr>
              <a:t>⑵ 能够输入当前磁头的位置、磁头移动方向、磁道访问请求序列等； </a:t>
            </a:r>
          </a:p>
          <a:p>
            <a:pPr algn="l">
              <a:lnSpc>
                <a:spcPts val="3300"/>
              </a:lnSpc>
            </a:pPr>
            <a:r>
              <a:rPr lang="zh-CN" altLang="zh-CN" dirty="0">
                <a:solidFill>
                  <a:schemeClr val="tx1"/>
                </a:solidFill>
              </a:rPr>
              <a:t>⑶ 计算磁头移动的总磁道数；</a:t>
            </a:r>
          </a:p>
          <a:p>
            <a:pPr algn="l">
              <a:lnSpc>
                <a:spcPts val="3300"/>
              </a:lnSpc>
            </a:pPr>
            <a:r>
              <a:rPr lang="zh-CN" altLang="zh-CN" dirty="0">
                <a:solidFill>
                  <a:schemeClr val="tx1"/>
                </a:solidFill>
              </a:rPr>
              <a:t>⑷ 能够显示磁盘调度结果（磁头依次访问的磁道号顺序等）。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1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172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实验一  动态分区管理</vt:lpstr>
      <vt:lpstr>实验二  磁盘调度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whx</dc:creator>
  <cp:lastModifiedBy>whx</cp:lastModifiedBy>
  <cp:revision>9</cp:revision>
  <dcterms:created xsi:type="dcterms:W3CDTF">2016-11-21T09:48:15Z</dcterms:created>
  <dcterms:modified xsi:type="dcterms:W3CDTF">2020-12-07T12:28:46Z</dcterms:modified>
</cp:coreProperties>
</file>