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2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444B9B-C39D-4BC2-8D7F-4F6245A5EB5E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9B407CA-44A1-4C72-A0CF-6F334E5D9833}">
      <dgm:prSet phldrT="[文本]" phldr="1"/>
      <dgm:spPr/>
      <dgm:t>
        <a:bodyPr/>
        <a:lstStyle/>
        <a:p>
          <a:endParaRPr lang="zh-CN" altLang="en-US" dirty="0"/>
        </a:p>
      </dgm:t>
    </dgm:pt>
    <dgm:pt modelId="{01FE416D-52E1-451D-9152-5FD8C357CC35}" type="parTrans" cxnId="{D9A6D56F-0566-46EF-9866-D3FACC403C98}">
      <dgm:prSet/>
      <dgm:spPr/>
      <dgm:t>
        <a:bodyPr/>
        <a:lstStyle/>
        <a:p>
          <a:endParaRPr lang="zh-CN" altLang="en-US"/>
        </a:p>
      </dgm:t>
    </dgm:pt>
    <dgm:pt modelId="{68FF4A14-7808-4310-AA92-463C1E814F8A}" type="sibTrans" cxnId="{D9A6D56F-0566-46EF-9866-D3FACC403C98}">
      <dgm:prSet/>
      <dgm:spPr/>
      <dgm:t>
        <a:bodyPr/>
        <a:lstStyle/>
        <a:p>
          <a:endParaRPr lang="zh-CN" altLang="en-US"/>
        </a:p>
      </dgm:t>
    </dgm:pt>
    <dgm:pt modelId="{5F856710-8F84-442A-8F66-AE4D5CF694A2}">
      <dgm:prSet phldrT="[文本]"/>
      <dgm:spPr/>
      <dgm:t>
        <a:bodyPr/>
        <a:lstStyle/>
        <a:p>
          <a:endParaRPr lang="zh-CN" altLang="en-US" dirty="0"/>
        </a:p>
      </dgm:t>
    </dgm:pt>
    <dgm:pt modelId="{F1B460E7-3156-401A-81E9-C426A68FD8B3}" type="parTrans" cxnId="{709A61F2-1E8B-47A6-A48C-019F93A6975F}">
      <dgm:prSet/>
      <dgm:spPr/>
      <dgm:t>
        <a:bodyPr/>
        <a:lstStyle/>
        <a:p>
          <a:endParaRPr lang="zh-CN" altLang="en-US"/>
        </a:p>
      </dgm:t>
    </dgm:pt>
    <dgm:pt modelId="{3B90EE6D-2EC4-4080-A3CA-DF817C26DC88}" type="sibTrans" cxnId="{709A61F2-1E8B-47A6-A48C-019F93A6975F}">
      <dgm:prSet/>
      <dgm:spPr/>
      <dgm:t>
        <a:bodyPr/>
        <a:lstStyle/>
        <a:p>
          <a:endParaRPr lang="zh-CN" altLang="en-US"/>
        </a:p>
      </dgm:t>
    </dgm:pt>
    <dgm:pt modelId="{109FDC72-EF6D-43F3-8668-B364532D0E59}">
      <dgm:prSet phldrT="[文本]"/>
      <dgm:spPr/>
      <dgm:t>
        <a:bodyPr/>
        <a:lstStyle/>
        <a:p>
          <a:r>
            <a:rPr lang="zh-CN" altLang="en-US" dirty="0"/>
            <a:t>OPERA: Alleviating Hallucination in Multi-Modal Large Language Models via Over-Trust Penalty and Retrospection-Allocation （</a:t>
          </a:r>
          <a:r>
            <a:rPr lang="en-US" altLang="zh-CN" dirty="0"/>
            <a:t>CVPR 2024)</a:t>
          </a:r>
          <a:endParaRPr lang="zh-CN" altLang="en-US" dirty="0"/>
        </a:p>
      </dgm:t>
    </dgm:pt>
    <dgm:pt modelId="{918EE2F4-F30B-4E38-B952-08EF38063C60}" type="parTrans" cxnId="{C404FA51-1F9A-4E2B-9845-DE1CF5589618}">
      <dgm:prSet/>
      <dgm:spPr/>
      <dgm:t>
        <a:bodyPr/>
        <a:lstStyle/>
        <a:p>
          <a:endParaRPr lang="zh-CN" altLang="en-US"/>
        </a:p>
      </dgm:t>
    </dgm:pt>
    <dgm:pt modelId="{A140B596-9394-49F2-AAEB-267EBCEC0E19}" type="sibTrans" cxnId="{C404FA51-1F9A-4E2B-9845-DE1CF5589618}">
      <dgm:prSet/>
      <dgm:spPr/>
      <dgm:t>
        <a:bodyPr/>
        <a:lstStyle/>
        <a:p>
          <a:endParaRPr lang="zh-CN" altLang="en-US"/>
        </a:p>
      </dgm:t>
    </dgm:pt>
    <dgm:pt modelId="{F0BD772B-064F-4263-BCC9-40DD608686FD}">
      <dgm:prSet phldrT="[文本]" phldr="1"/>
      <dgm:spPr/>
      <dgm:t>
        <a:bodyPr/>
        <a:lstStyle/>
        <a:p>
          <a:endParaRPr lang="zh-CN" altLang="en-US"/>
        </a:p>
      </dgm:t>
    </dgm:pt>
    <dgm:pt modelId="{E9D116AB-EA2E-4D8B-AF42-813D1858F391}" type="parTrans" cxnId="{D2257A65-BE83-45D3-8DAA-4C13D75E0674}">
      <dgm:prSet/>
      <dgm:spPr/>
      <dgm:t>
        <a:bodyPr/>
        <a:lstStyle/>
        <a:p>
          <a:endParaRPr lang="zh-CN" altLang="en-US"/>
        </a:p>
      </dgm:t>
    </dgm:pt>
    <dgm:pt modelId="{EAAD9B78-572F-4CDA-BDE6-BBD85F08610A}" type="sibTrans" cxnId="{D2257A65-BE83-45D3-8DAA-4C13D75E0674}">
      <dgm:prSet/>
      <dgm:spPr/>
      <dgm:t>
        <a:bodyPr/>
        <a:lstStyle/>
        <a:p>
          <a:endParaRPr lang="zh-CN" altLang="en-US"/>
        </a:p>
      </dgm:t>
    </dgm:pt>
    <dgm:pt modelId="{3761BDA5-1547-41C2-9A13-575AEEC64861}">
      <dgm:prSet phldrT="[文本]"/>
      <dgm:spPr/>
      <dgm:t>
        <a:bodyPr/>
        <a:lstStyle/>
        <a:p>
          <a:r>
            <a:rPr lang="en-US" altLang="zh-CN" dirty="0"/>
            <a:t>Contrastive decoding</a:t>
          </a:r>
          <a:endParaRPr lang="zh-CN" altLang="en-US" dirty="0"/>
        </a:p>
      </dgm:t>
    </dgm:pt>
    <dgm:pt modelId="{4A8D3231-03B1-4C3D-9624-D2B18ACC2869}" type="parTrans" cxnId="{EC1A2A3B-C88E-44DF-9458-E5A93E71DB6E}">
      <dgm:prSet/>
      <dgm:spPr/>
      <dgm:t>
        <a:bodyPr/>
        <a:lstStyle/>
        <a:p>
          <a:endParaRPr lang="zh-CN" altLang="en-US"/>
        </a:p>
      </dgm:t>
    </dgm:pt>
    <dgm:pt modelId="{D9748F03-F29D-4C61-A1D9-EAC1DCAF4270}" type="sibTrans" cxnId="{EC1A2A3B-C88E-44DF-9458-E5A93E71DB6E}">
      <dgm:prSet/>
      <dgm:spPr/>
      <dgm:t>
        <a:bodyPr/>
        <a:lstStyle/>
        <a:p>
          <a:endParaRPr lang="zh-CN" altLang="en-US"/>
        </a:p>
      </dgm:t>
    </dgm:pt>
    <dgm:pt modelId="{8EE8761B-BA6B-4305-991F-8EC7C8C636AE}">
      <dgm:prSet phldrT="[文本]" phldr="1"/>
      <dgm:spPr/>
      <dgm:t>
        <a:bodyPr/>
        <a:lstStyle/>
        <a:p>
          <a:endParaRPr lang="zh-CN" altLang="en-US" dirty="0"/>
        </a:p>
      </dgm:t>
    </dgm:pt>
    <dgm:pt modelId="{F04D41C1-A98F-4C00-A216-BB66493C5893}" type="parTrans" cxnId="{FA994912-59D3-4422-8BB4-044AAD6E36C1}">
      <dgm:prSet/>
      <dgm:spPr/>
      <dgm:t>
        <a:bodyPr/>
        <a:lstStyle/>
        <a:p>
          <a:endParaRPr lang="zh-CN" altLang="en-US"/>
        </a:p>
      </dgm:t>
    </dgm:pt>
    <dgm:pt modelId="{B3D6AC2D-68C7-4110-8058-4E4D6EE5F52D}" type="sibTrans" cxnId="{FA994912-59D3-4422-8BB4-044AAD6E36C1}">
      <dgm:prSet/>
      <dgm:spPr/>
      <dgm:t>
        <a:bodyPr/>
        <a:lstStyle/>
        <a:p>
          <a:endParaRPr lang="zh-CN" altLang="en-US"/>
        </a:p>
      </dgm:t>
    </dgm:pt>
    <dgm:pt modelId="{A7AFC3CC-3161-4A4E-8EF5-277AD4A0CFFB}">
      <dgm:prSet phldrT="[文本]"/>
      <dgm:spPr/>
      <dgm:t>
        <a:bodyPr/>
        <a:lstStyle/>
        <a:p>
          <a:r>
            <a:rPr lang="en-US" altLang="en-US" dirty="0"/>
            <a:t>Intervening Anchor Token: Decoding Strategy in Alleviating Hallucinations for MLLMs (ICLR 2025 R</a:t>
          </a:r>
          <a:r>
            <a:rPr lang="en-US" altLang="zh-CN" dirty="0"/>
            <a:t>atings: </a:t>
          </a:r>
          <a:r>
            <a:rPr lang="en-US" altLang="en-US" dirty="0"/>
            <a:t>866)</a:t>
          </a:r>
          <a:endParaRPr lang="zh-CN" altLang="en-US" dirty="0"/>
        </a:p>
      </dgm:t>
    </dgm:pt>
    <dgm:pt modelId="{DC6190C4-1BFC-40CB-920E-61219537BD68}" type="parTrans" cxnId="{2B277C93-102C-4F76-8BF3-5500B15A5B4E}">
      <dgm:prSet/>
      <dgm:spPr/>
      <dgm:t>
        <a:bodyPr/>
        <a:lstStyle/>
        <a:p>
          <a:endParaRPr lang="zh-CN" altLang="en-US"/>
        </a:p>
      </dgm:t>
    </dgm:pt>
    <dgm:pt modelId="{42A69F5B-ABD1-444E-B92E-BF46F6E3A675}" type="sibTrans" cxnId="{2B277C93-102C-4F76-8BF3-5500B15A5B4E}">
      <dgm:prSet/>
      <dgm:spPr/>
      <dgm:t>
        <a:bodyPr/>
        <a:lstStyle/>
        <a:p>
          <a:endParaRPr lang="zh-CN" altLang="en-US"/>
        </a:p>
      </dgm:t>
    </dgm:pt>
    <dgm:pt modelId="{7A5CB0FF-451E-4234-A10B-C4C09FCF58D3}">
      <dgm:prSet phldrT="[文本]"/>
      <dgm:spPr/>
      <dgm:t>
        <a:bodyPr/>
        <a:lstStyle/>
        <a:p>
          <a:r>
            <a:rPr lang="en-US" altLang="en-US" dirty="0"/>
            <a:t>Self-Introspective Decoding: Alleviating Hallucinations for Large Vision-Language </a:t>
          </a:r>
          <a:r>
            <a:rPr lang="en-US" altLang="en-US"/>
            <a:t>Models  (ICLR 2025 Ratings: 8665) </a:t>
          </a:r>
          <a:endParaRPr lang="zh-CN" altLang="en-US" dirty="0"/>
        </a:p>
      </dgm:t>
    </dgm:pt>
    <dgm:pt modelId="{5ED1D103-5409-440E-B414-5016E5E5CDA1}" type="parTrans" cxnId="{2C6604EB-4724-4385-B724-1B63EF090E94}">
      <dgm:prSet/>
      <dgm:spPr/>
      <dgm:t>
        <a:bodyPr/>
        <a:lstStyle/>
        <a:p>
          <a:endParaRPr lang="zh-CN" altLang="en-US"/>
        </a:p>
      </dgm:t>
    </dgm:pt>
    <dgm:pt modelId="{C7A30676-C35D-4783-B61C-58A1FFA2902E}" type="sibTrans" cxnId="{2C6604EB-4724-4385-B724-1B63EF090E94}">
      <dgm:prSet/>
      <dgm:spPr/>
      <dgm:t>
        <a:bodyPr/>
        <a:lstStyle/>
        <a:p>
          <a:endParaRPr lang="zh-CN" altLang="en-US"/>
        </a:p>
      </dgm:t>
    </dgm:pt>
    <dgm:pt modelId="{A3069CAF-73F0-4D17-9C8C-5AA5AD8907BF}" type="pres">
      <dgm:prSet presAssocID="{07444B9B-C39D-4BC2-8D7F-4F6245A5EB5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8313DA4-4FBA-496F-975A-261A3AB4D31A}" type="pres">
      <dgm:prSet presAssocID="{89B407CA-44A1-4C72-A0CF-6F334E5D9833}" presName="root1" presStyleCnt="0"/>
      <dgm:spPr/>
    </dgm:pt>
    <dgm:pt modelId="{168652A9-B033-4677-B388-120B67BC1E75}" type="pres">
      <dgm:prSet presAssocID="{89B407CA-44A1-4C72-A0CF-6F334E5D9833}" presName="LevelOneTextNode" presStyleLbl="node0" presStyleIdx="0" presStyleCnt="1">
        <dgm:presLayoutVars>
          <dgm:chPref val="3"/>
        </dgm:presLayoutVars>
      </dgm:prSet>
      <dgm:spPr/>
    </dgm:pt>
    <dgm:pt modelId="{BD2094EB-814B-46CF-8AA8-4972E5E1F756}" type="pres">
      <dgm:prSet presAssocID="{89B407CA-44A1-4C72-A0CF-6F334E5D9833}" presName="level2hierChild" presStyleCnt="0"/>
      <dgm:spPr/>
    </dgm:pt>
    <dgm:pt modelId="{87DABB05-33F6-45C9-8889-AB1C2DE5CDDB}" type="pres">
      <dgm:prSet presAssocID="{F1B460E7-3156-401A-81E9-C426A68FD8B3}" presName="conn2-1" presStyleLbl="parChTrans1D2" presStyleIdx="0" presStyleCnt="2"/>
      <dgm:spPr/>
    </dgm:pt>
    <dgm:pt modelId="{83595760-56EC-4672-B99B-E96F9FAA2662}" type="pres">
      <dgm:prSet presAssocID="{F1B460E7-3156-401A-81E9-C426A68FD8B3}" presName="connTx" presStyleLbl="parChTrans1D2" presStyleIdx="0" presStyleCnt="2"/>
      <dgm:spPr/>
    </dgm:pt>
    <dgm:pt modelId="{04420E6A-A99F-4A3C-B239-04051226B11F}" type="pres">
      <dgm:prSet presAssocID="{5F856710-8F84-442A-8F66-AE4D5CF694A2}" presName="root2" presStyleCnt="0"/>
      <dgm:spPr/>
    </dgm:pt>
    <dgm:pt modelId="{5172E7A4-0E5B-4815-BE13-159268F2A47B}" type="pres">
      <dgm:prSet presAssocID="{5F856710-8F84-442A-8F66-AE4D5CF694A2}" presName="LevelTwoTextNode" presStyleLbl="node2" presStyleIdx="0" presStyleCnt="2">
        <dgm:presLayoutVars>
          <dgm:chPref val="3"/>
        </dgm:presLayoutVars>
      </dgm:prSet>
      <dgm:spPr/>
    </dgm:pt>
    <dgm:pt modelId="{8D097547-21D7-4A08-898A-F7F3BDE04901}" type="pres">
      <dgm:prSet presAssocID="{5F856710-8F84-442A-8F66-AE4D5CF694A2}" presName="level3hierChild" presStyleCnt="0"/>
      <dgm:spPr/>
    </dgm:pt>
    <dgm:pt modelId="{4C7B349C-5E1F-44AF-B07A-85FBE32C1366}" type="pres">
      <dgm:prSet presAssocID="{918EE2F4-F30B-4E38-B952-08EF38063C60}" presName="conn2-1" presStyleLbl="parChTrans1D3" presStyleIdx="0" presStyleCnt="3"/>
      <dgm:spPr/>
    </dgm:pt>
    <dgm:pt modelId="{190562EB-7670-4704-B110-65B9B5D8C04D}" type="pres">
      <dgm:prSet presAssocID="{918EE2F4-F30B-4E38-B952-08EF38063C60}" presName="connTx" presStyleLbl="parChTrans1D3" presStyleIdx="0" presStyleCnt="3"/>
      <dgm:spPr/>
    </dgm:pt>
    <dgm:pt modelId="{E54FDF66-7C96-4ECA-A41D-56B962AD4587}" type="pres">
      <dgm:prSet presAssocID="{109FDC72-EF6D-43F3-8668-B364532D0E59}" presName="root2" presStyleCnt="0"/>
      <dgm:spPr/>
    </dgm:pt>
    <dgm:pt modelId="{7CDBF05D-8271-4BA7-9BE4-7CEA535967A0}" type="pres">
      <dgm:prSet presAssocID="{109FDC72-EF6D-43F3-8668-B364532D0E59}" presName="LevelTwoTextNode" presStyleLbl="node3" presStyleIdx="0" presStyleCnt="3">
        <dgm:presLayoutVars>
          <dgm:chPref val="3"/>
        </dgm:presLayoutVars>
      </dgm:prSet>
      <dgm:spPr/>
    </dgm:pt>
    <dgm:pt modelId="{22553C97-7FF5-4FB7-AEC8-11F35F4D8CC2}" type="pres">
      <dgm:prSet presAssocID="{109FDC72-EF6D-43F3-8668-B364532D0E59}" presName="level3hierChild" presStyleCnt="0"/>
      <dgm:spPr/>
    </dgm:pt>
    <dgm:pt modelId="{B36F8D29-988B-4DE0-B2D8-C92E16588E53}" type="pres">
      <dgm:prSet presAssocID="{DC6190C4-1BFC-40CB-920E-61219537BD68}" presName="conn2-1" presStyleLbl="parChTrans1D4" presStyleIdx="0" presStyleCnt="2"/>
      <dgm:spPr/>
    </dgm:pt>
    <dgm:pt modelId="{EF43A2FB-1ECD-4B2F-997E-247F40B58C13}" type="pres">
      <dgm:prSet presAssocID="{DC6190C4-1BFC-40CB-920E-61219537BD68}" presName="connTx" presStyleLbl="parChTrans1D4" presStyleIdx="0" presStyleCnt="2"/>
      <dgm:spPr/>
    </dgm:pt>
    <dgm:pt modelId="{BFD82DFC-A021-459A-B047-C936AC1C44FD}" type="pres">
      <dgm:prSet presAssocID="{A7AFC3CC-3161-4A4E-8EF5-277AD4A0CFFB}" presName="root2" presStyleCnt="0"/>
      <dgm:spPr/>
    </dgm:pt>
    <dgm:pt modelId="{8A9C490A-57C3-4E29-A6A5-E8C077AE9C50}" type="pres">
      <dgm:prSet presAssocID="{A7AFC3CC-3161-4A4E-8EF5-277AD4A0CFFB}" presName="LevelTwoTextNode" presStyleLbl="node4" presStyleIdx="0" presStyleCnt="2">
        <dgm:presLayoutVars>
          <dgm:chPref val="3"/>
        </dgm:presLayoutVars>
      </dgm:prSet>
      <dgm:spPr/>
    </dgm:pt>
    <dgm:pt modelId="{F1334A10-9609-4001-AD5B-723E54E7EF9E}" type="pres">
      <dgm:prSet presAssocID="{A7AFC3CC-3161-4A4E-8EF5-277AD4A0CFFB}" presName="level3hierChild" presStyleCnt="0"/>
      <dgm:spPr/>
    </dgm:pt>
    <dgm:pt modelId="{3024E7A4-531D-4413-AFE2-67BE3EC5D086}" type="pres">
      <dgm:prSet presAssocID="{E9D116AB-EA2E-4D8B-AF42-813D1858F391}" presName="conn2-1" presStyleLbl="parChTrans1D3" presStyleIdx="1" presStyleCnt="3"/>
      <dgm:spPr/>
    </dgm:pt>
    <dgm:pt modelId="{0062F238-B900-4AFF-8D40-3182E9B5271F}" type="pres">
      <dgm:prSet presAssocID="{E9D116AB-EA2E-4D8B-AF42-813D1858F391}" presName="connTx" presStyleLbl="parChTrans1D3" presStyleIdx="1" presStyleCnt="3"/>
      <dgm:spPr/>
    </dgm:pt>
    <dgm:pt modelId="{F5F8862D-29A1-4643-AC10-19E26AFB23B1}" type="pres">
      <dgm:prSet presAssocID="{F0BD772B-064F-4263-BCC9-40DD608686FD}" presName="root2" presStyleCnt="0"/>
      <dgm:spPr/>
    </dgm:pt>
    <dgm:pt modelId="{ABE19094-FC67-4BFA-800C-20F1527F2D07}" type="pres">
      <dgm:prSet presAssocID="{F0BD772B-064F-4263-BCC9-40DD608686FD}" presName="LevelTwoTextNode" presStyleLbl="node3" presStyleIdx="1" presStyleCnt="3">
        <dgm:presLayoutVars>
          <dgm:chPref val="3"/>
        </dgm:presLayoutVars>
      </dgm:prSet>
      <dgm:spPr/>
    </dgm:pt>
    <dgm:pt modelId="{A6A20B44-55A0-4797-A22A-77B0161A4963}" type="pres">
      <dgm:prSet presAssocID="{F0BD772B-064F-4263-BCC9-40DD608686FD}" presName="level3hierChild" presStyleCnt="0"/>
      <dgm:spPr/>
    </dgm:pt>
    <dgm:pt modelId="{1F909E9E-027F-49CA-BB76-F22F98B06DE9}" type="pres">
      <dgm:prSet presAssocID="{4A8D3231-03B1-4C3D-9624-D2B18ACC2869}" presName="conn2-1" presStyleLbl="parChTrans1D2" presStyleIdx="1" presStyleCnt="2"/>
      <dgm:spPr/>
    </dgm:pt>
    <dgm:pt modelId="{F4528C83-5013-4C44-8898-489B5C36CB05}" type="pres">
      <dgm:prSet presAssocID="{4A8D3231-03B1-4C3D-9624-D2B18ACC2869}" presName="connTx" presStyleLbl="parChTrans1D2" presStyleIdx="1" presStyleCnt="2"/>
      <dgm:spPr/>
    </dgm:pt>
    <dgm:pt modelId="{27978D1C-C11C-4929-83A4-F78904D1BE6C}" type="pres">
      <dgm:prSet presAssocID="{3761BDA5-1547-41C2-9A13-575AEEC64861}" presName="root2" presStyleCnt="0"/>
      <dgm:spPr/>
    </dgm:pt>
    <dgm:pt modelId="{1F30A19F-F4D8-47BC-A9CB-BAAB3017772F}" type="pres">
      <dgm:prSet presAssocID="{3761BDA5-1547-41C2-9A13-575AEEC64861}" presName="LevelTwoTextNode" presStyleLbl="node2" presStyleIdx="1" presStyleCnt="2">
        <dgm:presLayoutVars>
          <dgm:chPref val="3"/>
        </dgm:presLayoutVars>
      </dgm:prSet>
      <dgm:spPr/>
    </dgm:pt>
    <dgm:pt modelId="{8F6A600B-3454-4527-B60C-881DC661AA8C}" type="pres">
      <dgm:prSet presAssocID="{3761BDA5-1547-41C2-9A13-575AEEC64861}" presName="level3hierChild" presStyleCnt="0"/>
      <dgm:spPr/>
    </dgm:pt>
    <dgm:pt modelId="{3C0AF385-52B2-4161-B128-B317B462C6F4}" type="pres">
      <dgm:prSet presAssocID="{F04D41C1-A98F-4C00-A216-BB66493C5893}" presName="conn2-1" presStyleLbl="parChTrans1D3" presStyleIdx="2" presStyleCnt="3"/>
      <dgm:spPr/>
    </dgm:pt>
    <dgm:pt modelId="{36499A19-221E-4AD5-888A-69DE32653EA6}" type="pres">
      <dgm:prSet presAssocID="{F04D41C1-A98F-4C00-A216-BB66493C5893}" presName="connTx" presStyleLbl="parChTrans1D3" presStyleIdx="2" presStyleCnt="3"/>
      <dgm:spPr/>
    </dgm:pt>
    <dgm:pt modelId="{C903F015-ECDC-404A-83F9-72A1EF5E564D}" type="pres">
      <dgm:prSet presAssocID="{8EE8761B-BA6B-4305-991F-8EC7C8C636AE}" presName="root2" presStyleCnt="0"/>
      <dgm:spPr/>
    </dgm:pt>
    <dgm:pt modelId="{2396D55F-AE42-48FB-ACF4-3F949C0E39A0}" type="pres">
      <dgm:prSet presAssocID="{8EE8761B-BA6B-4305-991F-8EC7C8C636AE}" presName="LevelTwoTextNode" presStyleLbl="node3" presStyleIdx="2" presStyleCnt="3">
        <dgm:presLayoutVars>
          <dgm:chPref val="3"/>
        </dgm:presLayoutVars>
      </dgm:prSet>
      <dgm:spPr/>
    </dgm:pt>
    <dgm:pt modelId="{78A5BAD5-D192-4BF1-A26E-0C1C71D79EE1}" type="pres">
      <dgm:prSet presAssocID="{8EE8761B-BA6B-4305-991F-8EC7C8C636AE}" presName="level3hierChild" presStyleCnt="0"/>
      <dgm:spPr/>
    </dgm:pt>
    <dgm:pt modelId="{A19EC0AF-35A4-4945-996A-29113A7A765B}" type="pres">
      <dgm:prSet presAssocID="{5ED1D103-5409-440E-B414-5016E5E5CDA1}" presName="conn2-1" presStyleLbl="parChTrans1D4" presStyleIdx="1" presStyleCnt="2"/>
      <dgm:spPr/>
    </dgm:pt>
    <dgm:pt modelId="{1D33410D-6E03-4C79-A925-3DC0F70D60BC}" type="pres">
      <dgm:prSet presAssocID="{5ED1D103-5409-440E-B414-5016E5E5CDA1}" presName="connTx" presStyleLbl="parChTrans1D4" presStyleIdx="1" presStyleCnt="2"/>
      <dgm:spPr/>
    </dgm:pt>
    <dgm:pt modelId="{4BCCC292-14DE-4BD6-9CE7-7E967B6938A0}" type="pres">
      <dgm:prSet presAssocID="{7A5CB0FF-451E-4234-A10B-C4C09FCF58D3}" presName="root2" presStyleCnt="0"/>
      <dgm:spPr/>
    </dgm:pt>
    <dgm:pt modelId="{56D419A2-ECD3-4D35-A89E-32FBC8ED710B}" type="pres">
      <dgm:prSet presAssocID="{7A5CB0FF-451E-4234-A10B-C4C09FCF58D3}" presName="LevelTwoTextNode" presStyleLbl="node4" presStyleIdx="1" presStyleCnt="2">
        <dgm:presLayoutVars>
          <dgm:chPref val="3"/>
        </dgm:presLayoutVars>
      </dgm:prSet>
      <dgm:spPr/>
    </dgm:pt>
    <dgm:pt modelId="{874AD52D-6D33-4FC1-8D63-9F4F792DD297}" type="pres">
      <dgm:prSet presAssocID="{7A5CB0FF-451E-4234-A10B-C4C09FCF58D3}" presName="level3hierChild" presStyleCnt="0"/>
      <dgm:spPr/>
    </dgm:pt>
  </dgm:ptLst>
  <dgm:cxnLst>
    <dgm:cxn modelId="{A3A35501-7D03-4599-8309-A6359A84502D}" type="presOf" srcId="{5F856710-8F84-442A-8F66-AE4D5CF694A2}" destId="{5172E7A4-0E5B-4815-BE13-159268F2A47B}" srcOrd="0" destOrd="0" presId="urn:microsoft.com/office/officeart/2005/8/layout/hierarchy2"/>
    <dgm:cxn modelId="{658B9F07-AF17-4586-8032-B0AFC5015599}" type="presOf" srcId="{F1B460E7-3156-401A-81E9-C426A68FD8B3}" destId="{87DABB05-33F6-45C9-8889-AB1C2DE5CDDB}" srcOrd="0" destOrd="0" presId="urn:microsoft.com/office/officeart/2005/8/layout/hierarchy2"/>
    <dgm:cxn modelId="{369C4F0A-3383-484B-AC97-ABB0E6523C6A}" type="presOf" srcId="{E9D116AB-EA2E-4D8B-AF42-813D1858F391}" destId="{0062F238-B900-4AFF-8D40-3182E9B5271F}" srcOrd="1" destOrd="0" presId="urn:microsoft.com/office/officeart/2005/8/layout/hierarchy2"/>
    <dgm:cxn modelId="{FA994912-59D3-4422-8BB4-044AAD6E36C1}" srcId="{3761BDA5-1547-41C2-9A13-575AEEC64861}" destId="{8EE8761B-BA6B-4305-991F-8EC7C8C636AE}" srcOrd="0" destOrd="0" parTransId="{F04D41C1-A98F-4C00-A216-BB66493C5893}" sibTransId="{B3D6AC2D-68C7-4110-8058-4E4D6EE5F52D}"/>
    <dgm:cxn modelId="{6B47A917-3EFB-48DE-B4D1-333EA22CEEB8}" type="presOf" srcId="{DC6190C4-1BFC-40CB-920E-61219537BD68}" destId="{EF43A2FB-1ECD-4B2F-997E-247F40B58C13}" srcOrd="1" destOrd="0" presId="urn:microsoft.com/office/officeart/2005/8/layout/hierarchy2"/>
    <dgm:cxn modelId="{DFE7F220-E213-462B-8FAF-B4AEEA1415B0}" type="presOf" srcId="{8EE8761B-BA6B-4305-991F-8EC7C8C636AE}" destId="{2396D55F-AE42-48FB-ACF4-3F949C0E39A0}" srcOrd="0" destOrd="0" presId="urn:microsoft.com/office/officeart/2005/8/layout/hierarchy2"/>
    <dgm:cxn modelId="{EC1A2A3B-C88E-44DF-9458-E5A93E71DB6E}" srcId="{89B407CA-44A1-4C72-A0CF-6F334E5D9833}" destId="{3761BDA5-1547-41C2-9A13-575AEEC64861}" srcOrd="1" destOrd="0" parTransId="{4A8D3231-03B1-4C3D-9624-D2B18ACC2869}" sibTransId="{D9748F03-F29D-4C61-A1D9-EAC1DCAF4270}"/>
    <dgm:cxn modelId="{44D36342-44E1-4D1F-B605-E7A5FDE517DB}" type="presOf" srcId="{F04D41C1-A98F-4C00-A216-BB66493C5893}" destId="{36499A19-221E-4AD5-888A-69DE32653EA6}" srcOrd="1" destOrd="0" presId="urn:microsoft.com/office/officeart/2005/8/layout/hierarchy2"/>
    <dgm:cxn modelId="{D2257A65-BE83-45D3-8DAA-4C13D75E0674}" srcId="{5F856710-8F84-442A-8F66-AE4D5CF694A2}" destId="{F0BD772B-064F-4263-BCC9-40DD608686FD}" srcOrd="1" destOrd="0" parTransId="{E9D116AB-EA2E-4D8B-AF42-813D1858F391}" sibTransId="{EAAD9B78-572F-4CDA-BDE6-BBD85F08610A}"/>
    <dgm:cxn modelId="{ACDBD165-2B35-4B2F-A0D5-C03EFE8A3412}" type="presOf" srcId="{7A5CB0FF-451E-4234-A10B-C4C09FCF58D3}" destId="{56D419A2-ECD3-4D35-A89E-32FBC8ED710B}" srcOrd="0" destOrd="0" presId="urn:microsoft.com/office/officeart/2005/8/layout/hierarchy2"/>
    <dgm:cxn modelId="{53AA5B49-71D7-4969-8F56-34D0176C4F0A}" type="presOf" srcId="{F1B460E7-3156-401A-81E9-C426A68FD8B3}" destId="{83595760-56EC-4672-B99B-E96F9FAA2662}" srcOrd="1" destOrd="0" presId="urn:microsoft.com/office/officeart/2005/8/layout/hierarchy2"/>
    <dgm:cxn modelId="{B52FFA69-539B-462B-86A1-AB3A7A68CF94}" type="presOf" srcId="{F0BD772B-064F-4263-BCC9-40DD608686FD}" destId="{ABE19094-FC67-4BFA-800C-20F1527F2D07}" srcOrd="0" destOrd="0" presId="urn:microsoft.com/office/officeart/2005/8/layout/hierarchy2"/>
    <dgm:cxn modelId="{9C60354A-C2C1-459C-8059-3FCD1994CBA0}" type="presOf" srcId="{4A8D3231-03B1-4C3D-9624-D2B18ACC2869}" destId="{F4528C83-5013-4C44-8898-489B5C36CB05}" srcOrd="1" destOrd="0" presId="urn:microsoft.com/office/officeart/2005/8/layout/hierarchy2"/>
    <dgm:cxn modelId="{D9A6D56F-0566-46EF-9866-D3FACC403C98}" srcId="{07444B9B-C39D-4BC2-8D7F-4F6245A5EB5E}" destId="{89B407CA-44A1-4C72-A0CF-6F334E5D9833}" srcOrd="0" destOrd="0" parTransId="{01FE416D-52E1-451D-9152-5FD8C357CC35}" sibTransId="{68FF4A14-7808-4310-AA92-463C1E814F8A}"/>
    <dgm:cxn modelId="{C404FA51-1F9A-4E2B-9845-DE1CF5589618}" srcId="{5F856710-8F84-442A-8F66-AE4D5CF694A2}" destId="{109FDC72-EF6D-43F3-8668-B364532D0E59}" srcOrd="0" destOrd="0" parTransId="{918EE2F4-F30B-4E38-B952-08EF38063C60}" sibTransId="{A140B596-9394-49F2-AAEB-267EBCEC0E19}"/>
    <dgm:cxn modelId="{04FEC47E-7DCE-4AD0-AA96-44669A46B1B1}" type="presOf" srcId="{A7AFC3CC-3161-4A4E-8EF5-277AD4A0CFFB}" destId="{8A9C490A-57C3-4E29-A6A5-E8C077AE9C50}" srcOrd="0" destOrd="0" presId="urn:microsoft.com/office/officeart/2005/8/layout/hierarchy2"/>
    <dgm:cxn modelId="{0985A48A-482C-4FA1-9BFE-7A235A163D3D}" type="presOf" srcId="{918EE2F4-F30B-4E38-B952-08EF38063C60}" destId="{4C7B349C-5E1F-44AF-B07A-85FBE32C1366}" srcOrd="0" destOrd="0" presId="urn:microsoft.com/office/officeart/2005/8/layout/hierarchy2"/>
    <dgm:cxn modelId="{AF26ED90-B575-4599-9E17-61B0A7B21163}" type="presOf" srcId="{F04D41C1-A98F-4C00-A216-BB66493C5893}" destId="{3C0AF385-52B2-4161-B128-B317B462C6F4}" srcOrd="0" destOrd="0" presId="urn:microsoft.com/office/officeart/2005/8/layout/hierarchy2"/>
    <dgm:cxn modelId="{822A5A91-25BD-4CDB-8D25-63997510891F}" type="presOf" srcId="{918EE2F4-F30B-4E38-B952-08EF38063C60}" destId="{190562EB-7670-4704-B110-65B9B5D8C04D}" srcOrd="1" destOrd="0" presId="urn:microsoft.com/office/officeart/2005/8/layout/hierarchy2"/>
    <dgm:cxn modelId="{2B277C93-102C-4F76-8BF3-5500B15A5B4E}" srcId="{109FDC72-EF6D-43F3-8668-B364532D0E59}" destId="{A7AFC3CC-3161-4A4E-8EF5-277AD4A0CFFB}" srcOrd="0" destOrd="0" parTransId="{DC6190C4-1BFC-40CB-920E-61219537BD68}" sibTransId="{42A69F5B-ABD1-444E-B92E-BF46F6E3A675}"/>
    <dgm:cxn modelId="{51E6769C-8D50-43A6-82FF-D374178B1B81}" type="presOf" srcId="{5ED1D103-5409-440E-B414-5016E5E5CDA1}" destId="{A19EC0AF-35A4-4945-996A-29113A7A765B}" srcOrd="0" destOrd="0" presId="urn:microsoft.com/office/officeart/2005/8/layout/hierarchy2"/>
    <dgm:cxn modelId="{424C88AF-79B9-4B77-8E36-EAC487A3F888}" type="presOf" srcId="{07444B9B-C39D-4BC2-8D7F-4F6245A5EB5E}" destId="{A3069CAF-73F0-4D17-9C8C-5AA5AD8907BF}" srcOrd="0" destOrd="0" presId="urn:microsoft.com/office/officeart/2005/8/layout/hierarchy2"/>
    <dgm:cxn modelId="{55FAC0B1-ACDB-4D84-8B64-5C3013E3888B}" type="presOf" srcId="{DC6190C4-1BFC-40CB-920E-61219537BD68}" destId="{B36F8D29-988B-4DE0-B2D8-C92E16588E53}" srcOrd="0" destOrd="0" presId="urn:microsoft.com/office/officeart/2005/8/layout/hierarchy2"/>
    <dgm:cxn modelId="{EEC062B9-00F1-4F52-878E-57E9686894FC}" type="presOf" srcId="{E9D116AB-EA2E-4D8B-AF42-813D1858F391}" destId="{3024E7A4-531D-4413-AFE2-67BE3EC5D086}" srcOrd="0" destOrd="0" presId="urn:microsoft.com/office/officeart/2005/8/layout/hierarchy2"/>
    <dgm:cxn modelId="{E1508ABE-A6A9-4D09-B2E3-5DF35D12D0AB}" type="presOf" srcId="{4A8D3231-03B1-4C3D-9624-D2B18ACC2869}" destId="{1F909E9E-027F-49CA-BB76-F22F98B06DE9}" srcOrd="0" destOrd="0" presId="urn:microsoft.com/office/officeart/2005/8/layout/hierarchy2"/>
    <dgm:cxn modelId="{F200D1C6-5229-404B-A89F-B12C56F93DB8}" type="presOf" srcId="{5ED1D103-5409-440E-B414-5016E5E5CDA1}" destId="{1D33410D-6E03-4C79-A925-3DC0F70D60BC}" srcOrd="1" destOrd="0" presId="urn:microsoft.com/office/officeart/2005/8/layout/hierarchy2"/>
    <dgm:cxn modelId="{174A1AC7-CFF8-4383-9C03-EE9EA40E7077}" type="presOf" srcId="{89B407CA-44A1-4C72-A0CF-6F334E5D9833}" destId="{168652A9-B033-4677-B388-120B67BC1E75}" srcOrd="0" destOrd="0" presId="urn:microsoft.com/office/officeart/2005/8/layout/hierarchy2"/>
    <dgm:cxn modelId="{56DEF3C7-A3AD-4F9A-9023-377D98C13098}" type="presOf" srcId="{109FDC72-EF6D-43F3-8668-B364532D0E59}" destId="{7CDBF05D-8271-4BA7-9BE4-7CEA535967A0}" srcOrd="0" destOrd="0" presId="urn:microsoft.com/office/officeart/2005/8/layout/hierarchy2"/>
    <dgm:cxn modelId="{2C6604EB-4724-4385-B724-1B63EF090E94}" srcId="{8EE8761B-BA6B-4305-991F-8EC7C8C636AE}" destId="{7A5CB0FF-451E-4234-A10B-C4C09FCF58D3}" srcOrd="0" destOrd="0" parTransId="{5ED1D103-5409-440E-B414-5016E5E5CDA1}" sibTransId="{C7A30676-C35D-4783-B61C-58A1FFA2902E}"/>
    <dgm:cxn modelId="{B3EFBEEB-33F8-47AE-94D0-B87E68907D40}" type="presOf" srcId="{3761BDA5-1547-41C2-9A13-575AEEC64861}" destId="{1F30A19F-F4D8-47BC-A9CB-BAAB3017772F}" srcOrd="0" destOrd="0" presId="urn:microsoft.com/office/officeart/2005/8/layout/hierarchy2"/>
    <dgm:cxn modelId="{709A61F2-1E8B-47A6-A48C-019F93A6975F}" srcId="{89B407CA-44A1-4C72-A0CF-6F334E5D9833}" destId="{5F856710-8F84-442A-8F66-AE4D5CF694A2}" srcOrd="0" destOrd="0" parTransId="{F1B460E7-3156-401A-81E9-C426A68FD8B3}" sibTransId="{3B90EE6D-2EC4-4080-A3CA-DF817C26DC88}"/>
    <dgm:cxn modelId="{1B6F67BC-D0DE-4FD5-9C8F-F23FA4ADBD97}" type="presParOf" srcId="{A3069CAF-73F0-4D17-9C8C-5AA5AD8907BF}" destId="{98313DA4-4FBA-496F-975A-261A3AB4D31A}" srcOrd="0" destOrd="0" presId="urn:microsoft.com/office/officeart/2005/8/layout/hierarchy2"/>
    <dgm:cxn modelId="{C2070EDA-9FD5-498E-A987-E498FC53B5AC}" type="presParOf" srcId="{98313DA4-4FBA-496F-975A-261A3AB4D31A}" destId="{168652A9-B033-4677-B388-120B67BC1E75}" srcOrd="0" destOrd="0" presId="urn:microsoft.com/office/officeart/2005/8/layout/hierarchy2"/>
    <dgm:cxn modelId="{9AA2C075-3EC5-44A4-864D-B53F083ACA9C}" type="presParOf" srcId="{98313DA4-4FBA-496F-975A-261A3AB4D31A}" destId="{BD2094EB-814B-46CF-8AA8-4972E5E1F756}" srcOrd="1" destOrd="0" presId="urn:microsoft.com/office/officeart/2005/8/layout/hierarchy2"/>
    <dgm:cxn modelId="{3C1BF2F3-CCDA-47C9-B9CB-11013EB6EC9C}" type="presParOf" srcId="{BD2094EB-814B-46CF-8AA8-4972E5E1F756}" destId="{87DABB05-33F6-45C9-8889-AB1C2DE5CDDB}" srcOrd="0" destOrd="0" presId="urn:microsoft.com/office/officeart/2005/8/layout/hierarchy2"/>
    <dgm:cxn modelId="{B3E35077-6B61-4435-8B14-B1D659469557}" type="presParOf" srcId="{87DABB05-33F6-45C9-8889-AB1C2DE5CDDB}" destId="{83595760-56EC-4672-B99B-E96F9FAA2662}" srcOrd="0" destOrd="0" presId="urn:microsoft.com/office/officeart/2005/8/layout/hierarchy2"/>
    <dgm:cxn modelId="{107BF010-91E2-4387-A8B7-8753CA093DD8}" type="presParOf" srcId="{BD2094EB-814B-46CF-8AA8-4972E5E1F756}" destId="{04420E6A-A99F-4A3C-B239-04051226B11F}" srcOrd="1" destOrd="0" presId="urn:microsoft.com/office/officeart/2005/8/layout/hierarchy2"/>
    <dgm:cxn modelId="{C5A00579-5DA2-4C50-80A7-83A376F3885A}" type="presParOf" srcId="{04420E6A-A99F-4A3C-B239-04051226B11F}" destId="{5172E7A4-0E5B-4815-BE13-159268F2A47B}" srcOrd="0" destOrd="0" presId="urn:microsoft.com/office/officeart/2005/8/layout/hierarchy2"/>
    <dgm:cxn modelId="{0CBD9BE0-7A1D-4A28-B720-D9547A94AD87}" type="presParOf" srcId="{04420E6A-A99F-4A3C-B239-04051226B11F}" destId="{8D097547-21D7-4A08-898A-F7F3BDE04901}" srcOrd="1" destOrd="0" presId="urn:microsoft.com/office/officeart/2005/8/layout/hierarchy2"/>
    <dgm:cxn modelId="{913ED8D2-3AC2-43FA-890E-BA7C270F7410}" type="presParOf" srcId="{8D097547-21D7-4A08-898A-F7F3BDE04901}" destId="{4C7B349C-5E1F-44AF-B07A-85FBE32C1366}" srcOrd="0" destOrd="0" presId="urn:microsoft.com/office/officeart/2005/8/layout/hierarchy2"/>
    <dgm:cxn modelId="{5522F312-A5A8-4B7F-A000-747AC82343E6}" type="presParOf" srcId="{4C7B349C-5E1F-44AF-B07A-85FBE32C1366}" destId="{190562EB-7670-4704-B110-65B9B5D8C04D}" srcOrd="0" destOrd="0" presId="urn:microsoft.com/office/officeart/2005/8/layout/hierarchy2"/>
    <dgm:cxn modelId="{1C362E9E-0A02-491A-936B-4247F6198801}" type="presParOf" srcId="{8D097547-21D7-4A08-898A-F7F3BDE04901}" destId="{E54FDF66-7C96-4ECA-A41D-56B962AD4587}" srcOrd="1" destOrd="0" presId="urn:microsoft.com/office/officeart/2005/8/layout/hierarchy2"/>
    <dgm:cxn modelId="{5F09AE62-509E-45AF-86E8-EFA02901C80D}" type="presParOf" srcId="{E54FDF66-7C96-4ECA-A41D-56B962AD4587}" destId="{7CDBF05D-8271-4BA7-9BE4-7CEA535967A0}" srcOrd="0" destOrd="0" presId="urn:microsoft.com/office/officeart/2005/8/layout/hierarchy2"/>
    <dgm:cxn modelId="{DE666ED3-6FF6-4A8F-8252-B6DCDBA87290}" type="presParOf" srcId="{E54FDF66-7C96-4ECA-A41D-56B962AD4587}" destId="{22553C97-7FF5-4FB7-AEC8-11F35F4D8CC2}" srcOrd="1" destOrd="0" presId="urn:microsoft.com/office/officeart/2005/8/layout/hierarchy2"/>
    <dgm:cxn modelId="{546CAC1A-A8DF-4173-802C-F38F3836E9A7}" type="presParOf" srcId="{22553C97-7FF5-4FB7-AEC8-11F35F4D8CC2}" destId="{B36F8D29-988B-4DE0-B2D8-C92E16588E53}" srcOrd="0" destOrd="0" presId="urn:microsoft.com/office/officeart/2005/8/layout/hierarchy2"/>
    <dgm:cxn modelId="{62C55118-90C8-4830-8114-3CE08B0AA081}" type="presParOf" srcId="{B36F8D29-988B-4DE0-B2D8-C92E16588E53}" destId="{EF43A2FB-1ECD-4B2F-997E-247F40B58C13}" srcOrd="0" destOrd="0" presId="urn:microsoft.com/office/officeart/2005/8/layout/hierarchy2"/>
    <dgm:cxn modelId="{3A5E7035-E82C-45AF-AC93-E919DFE64E36}" type="presParOf" srcId="{22553C97-7FF5-4FB7-AEC8-11F35F4D8CC2}" destId="{BFD82DFC-A021-459A-B047-C936AC1C44FD}" srcOrd="1" destOrd="0" presId="urn:microsoft.com/office/officeart/2005/8/layout/hierarchy2"/>
    <dgm:cxn modelId="{694AB68D-C560-4873-A9ED-A91EA37D7A7E}" type="presParOf" srcId="{BFD82DFC-A021-459A-B047-C936AC1C44FD}" destId="{8A9C490A-57C3-4E29-A6A5-E8C077AE9C50}" srcOrd="0" destOrd="0" presId="urn:microsoft.com/office/officeart/2005/8/layout/hierarchy2"/>
    <dgm:cxn modelId="{059F62CD-CEB7-4182-A34F-067E1EB24702}" type="presParOf" srcId="{BFD82DFC-A021-459A-B047-C936AC1C44FD}" destId="{F1334A10-9609-4001-AD5B-723E54E7EF9E}" srcOrd="1" destOrd="0" presId="urn:microsoft.com/office/officeart/2005/8/layout/hierarchy2"/>
    <dgm:cxn modelId="{4FAF52A5-A1C3-4ADE-A626-CCBDC79A6918}" type="presParOf" srcId="{8D097547-21D7-4A08-898A-F7F3BDE04901}" destId="{3024E7A4-531D-4413-AFE2-67BE3EC5D086}" srcOrd="2" destOrd="0" presId="urn:microsoft.com/office/officeart/2005/8/layout/hierarchy2"/>
    <dgm:cxn modelId="{EFB4761C-D1C7-4C30-8CAD-599438937005}" type="presParOf" srcId="{3024E7A4-531D-4413-AFE2-67BE3EC5D086}" destId="{0062F238-B900-4AFF-8D40-3182E9B5271F}" srcOrd="0" destOrd="0" presId="urn:microsoft.com/office/officeart/2005/8/layout/hierarchy2"/>
    <dgm:cxn modelId="{412CC25B-20CF-47B3-A169-55064BB8730A}" type="presParOf" srcId="{8D097547-21D7-4A08-898A-F7F3BDE04901}" destId="{F5F8862D-29A1-4643-AC10-19E26AFB23B1}" srcOrd="3" destOrd="0" presId="urn:microsoft.com/office/officeart/2005/8/layout/hierarchy2"/>
    <dgm:cxn modelId="{5AA2120A-228A-4A39-9438-F013F81779E9}" type="presParOf" srcId="{F5F8862D-29A1-4643-AC10-19E26AFB23B1}" destId="{ABE19094-FC67-4BFA-800C-20F1527F2D07}" srcOrd="0" destOrd="0" presId="urn:microsoft.com/office/officeart/2005/8/layout/hierarchy2"/>
    <dgm:cxn modelId="{6F3B5D08-C959-426A-86A5-8DAF75F5C397}" type="presParOf" srcId="{F5F8862D-29A1-4643-AC10-19E26AFB23B1}" destId="{A6A20B44-55A0-4797-A22A-77B0161A4963}" srcOrd="1" destOrd="0" presId="urn:microsoft.com/office/officeart/2005/8/layout/hierarchy2"/>
    <dgm:cxn modelId="{2FF3EED9-30EB-4875-98D8-456D7B1DABCF}" type="presParOf" srcId="{BD2094EB-814B-46CF-8AA8-4972E5E1F756}" destId="{1F909E9E-027F-49CA-BB76-F22F98B06DE9}" srcOrd="2" destOrd="0" presId="urn:microsoft.com/office/officeart/2005/8/layout/hierarchy2"/>
    <dgm:cxn modelId="{EA7872DE-8F09-446B-B14F-88C6AFF49728}" type="presParOf" srcId="{1F909E9E-027F-49CA-BB76-F22F98B06DE9}" destId="{F4528C83-5013-4C44-8898-489B5C36CB05}" srcOrd="0" destOrd="0" presId="urn:microsoft.com/office/officeart/2005/8/layout/hierarchy2"/>
    <dgm:cxn modelId="{0EA32512-B09E-40F6-A2A9-8D64E75291F4}" type="presParOf" srcId="{BD2094EB-814B-46CF-8AA8-4972E5E1F756}" destId="{27978D1C-C11C-4929-83A4-F78904D1BE6C}" srcOrd="3" destOrd="0" presId="urn:microsoft.com/office/officeart/2005/8/layout/hierarchy2"/>
    <dgm:cxn modelId="{D8D23B13-C4FE-49C2-A89D-770BF49954B1}" type="presParOf" srcId="{27978D1C-C11C-4929-83A4-F78904D1BE6C}" destId="{1F30A19F-F4D8-47BC-A9CB-BAAB3017772F}" srcOrd="0" destOrd="0" presId="urn:microsoft.com/office/officeart/2005/8/layout/hierarchy2"/>
    <dgm:cxn modelId="{30A74A5E-0068-4857-9542-C108A521CDDA}" type="presParOf" srcId="{27978D1C-C11C-4929-83A4-F78904D1BE6C}" destId="{8F6A600B-3454-4527-B60C-881DC661AA8C}" srcOrd="1" destOrd="0" presId="urn:microsoft.com/office/officeart/2005/8/layout/hierarchy2"/>
    <dgm:cxn modelId="{7A801954-A855-4E96-992D-DF7C32BF5C34}" type="presParOf" srcId="{8F6A600B-3454-4527-B60C-881DC661AA8C}" destId="{3C0AF385-52B2-4161-B128-B317B462C6F4}" srcOrd="0" destOrd="0" presId="urn:microsoft.com/office/officeart/2005/8/layout/hierarchy2"/>
    <dgm:cxn modelId="{A305CADC-C7AA-4204-8D39-0C034E4D9442}" type="presParOf" srcId="{3C0AF385-52B2-4161-B128-B317B462C6F4}" destId="{36499A19-221E-4AD5-888A-69DE32653EA6}" srcOrd="0" destOrd="0" presId="urn:microsoft.com/office/officeart/2005/8/layout/hierarchy2"/>
    <dgm:cxn modelId="{A5B0BE67-ECF8-49B9-A6BA-B9FEE1FB7DC1}" type="presParOf" srcId="{8F6A600B-3454-4527-B60C-881DC661AA8C}" destId="{C903F015-ECDC-404A-83F9-72A1EF5E564D}" srcOrd="1" destOrd="0" presId="urn:microsoft.com/office/officeart/2005/8/layout/hierarchy2"/>
    <dgm:cxn modelId="{27AB03BF-EDC7-456C-8483-DCC7274500C5}" type="presParOf" srcId="{C903F015-ECDC-404A-83F9-72A1EF5E564D}" destId="{2396D55F-AE42-48FB-ACF4-3F949C0E39A0}" srcOrd="0" destOrd="0" presId="urn:microsoft.com/office/officeart/2005/8/layout/hierarchy2"/>
    <dgm:cxn modelId="{2E444708-FA26-4BE7-9F0A-776FBB4B7AC5}" type="presParOf" srcId="{C903F015-ECDC-404A-83F9-72A1EF5E564D}" destId="{78A5BAD5-D192-4BF1-A26E-0C1C71D79EE1}" srcOrd="1" destOrd="0" presId="urn:microsoft.com/office/officeart/2005/8/layout/hierarchy2"/>
    <dgm:cxn modelId="{28896746-C0D6-4739-9281-C749CA6996B6}" type="presParOf" srcId="{78A5BAD5-D192-4BF1-A26E-0C1C71D79EE1}" destId="{A19EC0AF-35A4-4945-996A-29113A7A765B}" srcOrd="0" destOrd="0" presId="urn:microsoft.com/office/officeart/2005/8/layout/hierarchy2"/>
    <dgm:cxn modelId="{5251B3B5-40AB-4108-ABBF-9828C1F8E461}" type="presParOf" srcId="{A19EC0AF-35A4-4945-996A-29113A7A765B}" destId="{1D33410D-6E03-4C79-A925-3DC0F70D60BC}" srcOrd="0" destOrd="0" presId="urn:microsoft.com/office/officeart/2005/8/layout/hierarchy2"/>
    <dgm:cxn modelId="{CBBBF4F2-A0AB-4F7D-9591-8CF7B5EC76B9}" type="presParOf" srcId="{78A5BAD5-D192-4BF1-A26E-0C1C71D79EE1}" destId="{4BCCC292-14DE-4BD6-9CE7-7E967B6938A0}" srcOrd="1" destOrd="0" presId="urn:microsoft.com/office/officeart/2005/8/layout/hierarchy2"/>
    <dgm:cxn modelId="{3CDFBFA6-8F2D-4E14-BCBE-60998DD01E0C}" type="presParOf" srcId="{4BCCC292-14DE-4BD6-9CE7-7E967B6938A0}" destId="{56D419A2-ECD3-4D35-A89E-32FBC8ED710B}" srcOrd="0" destOrd="0" presId="urn:microsoft.com/office/officeart/2005/8/layout/hierarchy2"/>
    <dgm:cxn modelId="{18BE0615-1C33-4058-92ED-D2D721047650}" type="presParOf" srcId="{4BCCC292-14DE-4BD6-9CE7-7E967B6938A0}" destId="{874AD52D-6D33-4FC1-8D63-9F4F792DD29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8652A9-B033-4677-B388-120B67BC1E75}">
      <dsp:nvSpPr>
        <dsp:cNvPr id="0" name=""/>
        <dsp:cNvSpPr/>
      </dsp:nvSpPr>
      <dsp:spPr>
        <a:xfrm>
          <a:off x="5291" y="2543472"/>
          <a:ext cx="1561041" cy="7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 dirty="0"/>
        </a:p>
      </dsp:txBody>
      <dsp:txXfrm>
        <a:off x="28152" y="2566333"/>
        <a:ext cx="1515319" cy="734798"/>
      </dsp:txXfrm>
    </dsp:sp>
    <dsp:sp modelId="{87DABB05-33F6-45C9-8889-AB1C2DE5CDDB}">
      <dsp:nvSpPr>
        <dsp:cNvPr id="0" name=""/>
        <dsp:cNvSpPr/>
      </dsp:nvSpPr>
      <dsp:spPr>
        <a:xfrm rot="18770822">
          <a:off x="1419440" y="2584169"/>
          <a:ext cx="918201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918201" y="129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855586" y="2574178"/>
        <a:ext cx="45910" cy="45910"/>
      </dsp:txXfrm>
    </dsp:sp>
    <dsp:sp modelId="{5172E7A4-0E5B-4815-BE13-159268F2A47B}">
      <dsp:nvSpPr>
        <dsp:cNvPr id="0" name=""/>
        <dsp:cNvSpPr/>
      </dsp:nvSpPr>
      <dsp:spPr>
        <a:xfrm>
          <a:off x="2190749" y="1870273"/>
          <a:ext cx="1561041" cy="7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 dirty="0"/>
        </a:p>
      </dsp:txBody>
      <dsp:txXfrm>
        <a:off x="2213610" y="1893134"/>
        <a:ext cx="1515319" cy="734798"/>
      </dsp:txXfrm>
    </dsp:sp>
    <dsp:sp modelId="{4C7B349C-5E1F-44AF-B07A-85FBE32C1366}">
      <dsp:nvSpPr>
        <dsp:cNvPr id="0" name=""/>
        <dsp:cNvSpPr/>
      </dsp:nvSpPr>
      <dsp:spPr>
        <a:xfrm rot="19457599">
          <a:off x="3679514" y="2023170"/>
          <a:ext cx="768971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768971" y="12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044775" y="2016909"/>
        <a:ext cx="38448" cy="38448"/>
      </dsp:txXfrm>
    </dsp:sp>
    <dsp:sp modelId="{7CDBF05D-8271-4BA7-9BE4-7CEA535967A0}">
      <dsp:nvSpPr>
        <dsp:cNvPr id="0" name=""/>
        <dsp:cNvSpPr/>
      </dsp:nvSpPr>
      <dsp:spPr>
        <a:xfrm>
          <a:off x="4376208" y="1421474"/>
          <a:ext cx="1561041" cy="7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/>
            <a:t>OPERA: Alleviating Hallucination in Multi-Modal Large Language Models via Over-Trust Penalty and Retrospection-Allocation （</a:t>
          </a:r>
          <a:r>
            <a:rPr lang="en-US" altLang="zh-CN" sz="900" kern="1200" dirty="0"/>
            <a:t>CVPR 2024)</a:t>
          </a:r>
          <a:endParaRPr lang="zh-CN" altLang="en-US" sz="900" kern="1200" dirty="0"/>
        </a:p>
      </dsp:txBody>
      <dsp:txXfrm>
        <a:off x="4399069" y="1444335"/>
        <a:ext cx="1515319" cy="734798"/>
      </dsp:txXfrm>
    </dsp:sp>
    <dsp:sp modelId="{B36F8D29-988B-4DE0-B2D8-C92E16588E53}">
      <dsp:nvSpPr>
        <dsp:cNvPr id="0" name=""/>
        <dsp:cNvSpPr/>
      </dsp:nvSpPr>
      <dsp:spPr>
        <a:xfrm>
          <a:off x="5937250" y="1798770"/>
          <a:ext cx="624416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624416" y="12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233848" y="1796124"/>
        <a:ext cx="31220" cy="31220"/>
      </dsp:txXfrm>
    </dsp:sp>
    <dsp:sp modelId="{8A9C490A-57C3-4E29-A6A5-E8C077AE9C50}">
      <dsp:nvSpPr>
        <dsp:cNvPr id="0" name=""/>
        <dsp:cNvSpPr/>
      </dsp:nvSpPr>
      <dsp:spPr>
        <a:xfrm>
          <a:off x="6561666" y="1421474"/>
          <a:ext cx="1561041" cy="7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900" kern="1200" dirty="0"/>
            <a:t>Intervening Anchor Token: Decoding Strategy in Alleviating Hallucinations for MLLMs (ICLR 2025 R</a:t>
          </a:r>
          <a:r>
            <a:rPr lang="en-US" altLang="zh-CN" sz="900" kern="1200" dirty="0"/>
            <a:t>atings: </a:t>
          </a:r>
          <a:r>
            <a:rPr lang="en-US" altLang="en-US" sz="900" kern="1200" dirty="0"/>
            <a:t>866)</a:t>
          </a:r>
          <a:endParaRPr lang="zh-CN" altLang="en-US" sz="900" kern="1200" dirty="0"/>
        </a:p>
      </dsp:txBody>
      <dsp:txXfrm>
        <a:off x="6584527" y="1444335"/>
        <a:ext cx="1515319" cy="734798"/>
      </dsp:txXfrm>
    </dsp:sp>
    <dsp:sp modelId="{3024E7A4-531D-4413-AFE2-67BE3EC5D086}">
      <dsp:nvSpPr>
        <dsp:cNvPr id="0" name=""/>
        <dsp:cNvSpPr/>
      </dsp:nvSpPr>
      <dsp:spPr>
        <a:xfrm rot="2142401">
          <a:off x="3679514" y="2471969"/>
          <a:ext cx="768971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768971" y="12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044775" y="2465709"/>
        <a:ext cx="38448" cy="38448"/>
      </dsp:txXfrm>
    </dsp:sp>
    <dsp:sp modelId="{ABE19094-FC67-4BFA-800C-20F1527F2D07}">
      <dsp:nvSpPr>
        <dsp:cNvPr id="0" name=""/>
        <dsp:cNvSpPr/>
      </dsp:nvSpPr>
      <dsp:spPr>
        <a:xfrm>
          <a:off x="4376208" y="2319073"/>
          <a:ext cx="1561041" cy="7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4399069" y="2341934"/>
        <a:ext cx="1515319" cy="734798"/>
      </dsp:txXfrm>
    </dsp:sp>
    <dsp:sp modelId="{1F909E9E-027F-49CA-BB76-F22F98B06DE9}">
      <dsp:nvSpPr>
        <dsp:cNvPr id="0" name=""/>
        <dsp:cNvSpPr/>
      </dsp:nvSpPr>
      <dsp:spPr>
        <a:xfrm rot="2829178">
          <a:off x="1419440" y="3257369"/>
          <a:ext cx="918201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918201" y="129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855586" y="3247377"/>
        <a:ext cx="45910" cy="45910"/>
      </dsp:txXfrm>
    </dsp:sp>
    <dsp:sp modelId="{1F30A19F-F4D8-47BC-A9CB-BAAB3017772F}">
      <dsp:nvSpPr>
        <dsp:cNvPr id="0" name=""/>
        <dsp:cNvSpPr/>
      </dsp:nvSpPr>
      <dsp:spPr>
        <a:xfrm>
          <a:off x="2190749" y="3216672"/>
          <a:ext cx="1561041" cy="7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Contrastive decoding</a:t>
          </a:r>
          <a:endParaRPr lang="zh-CN" altLang="en-US" sz="900" kern="1200" dirty="0"/>
        </a:p>
      </dsp:txBody>
      <dsp:txXfrm>
        <a:off x="2213610" y="3239533"/>
        <a:ext cx="1515319" cy="734798"/>
      </dsp:txXfrm>
    </dsp:sp>
    <dsp:sp modelId="{3C0AF385-52B2-4161-B128-B317B462C6F4}">
      <dsp:nvSpPr>
        <dsp:cNvPr id="0" name=""/>
        <dsp:cNvSpPr/>
      </dsp:nvSpPr>
      <dsp:spPr>
        <a:xfrm>
          <a:off x="3751791" y="3593968"/>
          <a:ext cx="624416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624416" y="12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048389" y="3591322"/>
        <a:ext cx="31220" cy="31220"/>
      </dsp:txXfrm>
    </dsp:sp>
    <dsp:sp modelId="{2396D55F-AE42-48FB-ACF4-3F949C0E39A0}">
      <dsp:nvSpPr>
        <dsp:cNvPr id="0" name=""/>
        <dsp:cNvSpPr/>
      </dsp:nvSpPr>
      <dsp:spPr>
        <a:xfrm>
          <a:off x="4376208" y="3216672"/>
          <a:ext cx="1561041" cy="7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 dirty="0"/>
        </a:p>
      </dsp:txBody>
      <dsp:txXfrm>
        <a:off x="4399069" y="3239533"/>
        <a:ext cx="1515319" cy="734798"/>
      </dsp:txXfrm>
    </dsp:sp>
    <dsp:sp modelId="{A19EC0AF-35A4-4945-996A-29113A7A765B}">
      <dsp:nvSpPr>
        <dsp:cNvPr id="0" name=""/>
        <dsp:cNvSpPr/>
      </dsp:nvSpPr>
      <dsp:spPr>
        <a:xfrm>
          <a:off x="5937250" y="3593968"/>
          <a:ext cx="624416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624416" y="12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233848" y="3591322"/>
        <a:ext cx="31220" cy="31220"/>
      </dsp:txXfrm>
    </dsp:sp>
    <dsp:sp modelId="{56D419A2-ECD3-4D35-A89E-32FBC8ED710B}">
      <dsp:nvSpPr>
        <dsp:cNvPr id="0" name=""/>
        <dsp:cNvSpPr/>
      </dsp:nvSpPr>
      <dsp:spPr>
        <a:xfrm>
          <a:off x="6561666" y="3216672"/>
          <a:ext cx="1561041" cy="7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900" kern="1200" dirty="0"/>
            <a:t>Self-Introspective Decoding: Alleviating Hallucinations for Large Vision-Language </a:t>
          </a:r>
          <a:r>
            <a:rPr lang="en-US" altLang="en-US" sz="900" kern="1200"/>
            <a:t>Models  (ICLR 2025 Ratings: 8665) </a:t>
          </a:r>
          <a:endParaRPr lang="zh-CN" altLang="en-US" sz="900" kern="1200" dirty="0"/>
        </a:p>
      </dsp:txBody>
      <dsp:txXfrm>
        <a:off x="6584527" y="3239533"/>
        <a:ext cx="1515319" cy="7347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3F48B808-5275-6E76-C046-89C82955F2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3179867"/>
              </p:ext>
            </p:extLst>
          </p:nvPr>
        </p:nvGraphicFramePr>
        <p:xfrm>
          <a:off x="2598382" y="47400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039265"/>
      </p:ext>
    </p:extLst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2078</TotalTime>
  <Words>60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WPS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王启迅</dc:creator>
  <cp:lastModifiedBy>启迅 王</cp:lastModifiedBy>
  <cp:revision>4</cp:revision>
  <dcterms:created xsi:type="dcterms:W3CDTF">2023-08-09T12:44:55Z</dcterms:created>
  <dcterms:modified xsi:type="dcterms:W3CDTF">2024-12-11T13:36:45Z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2052-12.1.0.15259</vt:lpwstr>
  </property>
</Properties>
</file>