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5C9F108A-4D7C-EA85-DE53-8F2B97FF3399}"/>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8BA30287-4E8D-0567-66E8-24E0BF6A67F3}"/>
              </a:ext>
            </a:extLst>
          </p:cNvPr>
          <p:cNvSpPr txBox="1">
            <a:spLocks noGrp="1"/>
          </p:cNvSpPr>
          <p:nvPr>
            <p:ph type="ctrTitle"/>
          </p:nvPr>
        </p:nvSpPr>
        <p:spPr>
          <a:xfrm>
            <a:off x="1751011" y="1300788"/>
            <a:ext cx="8689972" cy="2509214"/>
          </a:xfrm>
        </p:spPr>
        <p:txBody>
          <a:bodyPr anchor="b"/>
          <a:lstStyle>
            <a:lvl1pPr>
              <a:defRPr sz="4800"/>
            </a:lvl1pPr>
          </a:lstStyle>
          <a:p>
            <a:pPr lvl="0"/>
            <a:r>
              <a:rPr lang="en-US"/>
              <a:t>Click to edit Master title style</a:t>
            </a:r>
          </a:p>
        </p:txBody>
      </p:sp>
      <p:sp>
        <p:nvSpPr>
          <p:cNvPr id="3" name="Subtitle 2">
            <a:extLst>
              <a:ext uri="{FF2B5EF4-FFF2-40B4-BE49-F238E27FC236}">
                <a16:creationId xmlns:a16="http://schemas.microsoft.com/office/drawing/2014/main" id="{3AEB7BC2-B54B-9F5C-A00C-B4931B2EB73A}"/>
              </a:ext>
            </a:extLst>
          </p:cNvPr>
          <p:cNvSpPr txBox="1">
            <a:spLocks noGrp="1"/>
          </p:cNvSpPr>
          <p:nvPr>
            <p:ph type="subTitle" idx="1"/>
          </p:nvPr>
        </p:nvSpPr>
        <p:spPr>
          <a:xfrm>
            <a:off x="1751011" y="3886200"/>
            <a:ext cx="8689972" cy="1371600"/>
          </a:xfrm>
        </p:spPr>
        <p:txBody>
          <a:bodyPr anchorCtr="1"/>
          <a:lstStyle>
            <a:lvl1pPr marL="0" indent="0" algn="ctr">
              <a:buNone/>
              <a:defRPr sz="2200">
                <a:solidFill>
                  <a:srgbClr val="7F7F7F"/>
                </a:solidFill>
              </a:defRPr>
            </a:lvl1pPr>
          </a:lstStyle>
          <a:p>
            <a:pPr lvl="0"/>
            <a:r>
              <a:rPr lang="en-US"/>
              <a:t>Click to edit Master subtitle style</a:t>
            </a:r>
          </a:p>
        </p:txBody>
      </p:sp>
      <p:sp>
        <p:nvSpPr>
          <p:cNvPr id="4" name="Date Placeholder 3">
            <a:extLst>
              <a:ext uri="{FF2B5EF4-FFF2-40B4-BE49-F238E27FC236}">
                <a16:creationId xmlns:a16="http://schemas.microsoft.com/office/drawing/2014/main" id="{3C96EE7F-3DD0-DF4D-C259-9297F3E37617}"/>
              </a:ext>
            </a:extLst>
          </p:cNvPr>
          <p:cNvSpPr txBox="1">
            <a:spLocks noGrp="1"/>
          </p:cNvSpPr>
          <p:nvPr>
            <p:ph type="dt" sz="half" idx="7"/>
          </p:nvPr>
        </p:nvSpPr>
        <p:spPr>
          <a:xfrm>
            <a:off x="7678738" y="5883277"/>
            <a:ext cx="2743200" cy="365129"/>
          </a:xfrm>
        </p:spPr>
        <p:txBody>
          <a:bodyPr/>
          <a:lstStyle>
            <a:lvl1pPr>
              <a:defRPr/>
            </a:lvl1pPr>
          </a:lstStyle>
          <a:p>
            <a:pPr lvl="0"/>
            <a:fld id="{D41B8273-2426-4002-8FE6-34CE566D1181}" type="datetime1">
              <a:rPr lang="en-US"/>
              <a:pPr lvl="0"/>
              <a:t>10/10/2023</a:t>
            </a:fld>
            <a:endParaRPr lang="en-US"/>
          </a:p>
        </p:txBody>
      </p:sp>
      <p:sp>
        <p:nvSpPr>
          <p:cNvPr id="5" name="Footer Placeholder 4">
            <a:extLst>
              <a:ext uri="{FF2B5EF4-FFF2-40B4-BE49-F238E27FC236}">
                <a16:creationId xmlns:a16="http://schemas.microsoft.com/office/drawing/2014/main" id="{AD146AAF-9896-D6CB-652C-595E538752BD}"/>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813927EB-D9D2-7242-784E-22B5AAFAA607}"/>
              </a:ext>
            </a:extLst>
          </p:cNvPr>
          <p:cNvSpPr txBox="1">
            <a:spLocks noGrp="1"/>
          </p:cNvSpPr>
          <p:nvPr>
            <p:ph type="sldNum" sz="quarter" idx="8"/>
          </p:nvPr>
        </p:nvSpPr>
        <p:spPr>
          <a:xfrm>
            <a:off x="10514008" y="5883277"/>
            <a:ext cx="764218" cy="365129"/>
          </a:xfrm>
        </p:spPr>
        <p:txBody>
          <a:bodyPr/>
          <a:lstStyle>
            <a:lvl1pPr>
              <a:defRPr/>
            </a:lvl1pPr>
          </a:lstStyle>
          <a:p>
            <a:pPr lvl="0"/>
            <a:fld id="{2E7D2FB5-EC2E-492F-B437-4A6743E49824}" type="slidenum">
              <a:t>‹#›</a:t>
            </a:fld>
            <a:endParaRPr lang="en-US"/>
          </a:p>
        </p:txBody>
      </p:sp>
    </p:spTree>
    <p:extLst>
      <p:ext uri="{BB962C8B-B14F-4D97-AF65-F5344CB8AC3E}">
        <p14:creationId xmlns:p14="http://schemas.microsoft.com/office/powerpoint/2010/main" val="17986271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600F7E48-5405-4B93-32AE-2E8140F074E8}"/>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CFD9593D-843E-8841-816B-B0B4815F64A9}"/>
              </a:ext>
            </a:extLst>
          </p:cNvPr>
          <p:cNvSpPr txBox="1">
            <a:spLocks noGrp="1"/>
          </p:cNvSpPr>
          <p:nvPr>
            <p:ph type="title"/>
          </p:nvPr>
        </p:nvSpPr>
        <p:spPr>
          <a:xfrm>
            <a:off x="913796" y="4289377"/>
            <a:ext cx="10364431" cy="811612"/>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912588ED-78FD-06E9-4570-56D4D0CECBA5}"/>
              </a:ext>
            </a:extLst>
          </p:cNvPr>
          <p:cNvSpPr txBox="1">
            <a:spLocks noGrp="1"/>
          </p:cNvSpPr>
          <p:nvPr>
            <p:ph type="pic" idx="4294967295"/>
          </p:nvPr>
        </p:nvSpPr>
        <p:spPr>
          <a:xfrm>
            <a:off x="1184742" y="698263"/>
            <a:ext cx="9822530" cy="3214134"/>
          </a:xfrm>
          <a:ln w="82552" cap="sq">
            <a:solidFill>
              <a:srgbClr val="EAEAEA"/>
            </a:solidFill>
            <a:prstDash val="solid"/>
            <a:miter/>
          </a:ln>
        </p:spPr>
        <p:txBody>
          <a:bodyPr anchorCtr="1"/>
          <a:lstStyle>
            <a:lvl1pPr marL="0" indent="0" algn="ctr">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530FDD44-3936-C63A-985C-5619827CC0A9}"/>
              </a:ext>
            </a:extLst>
          </p:cNvPr>
          <p:cNvSpPr txBox="1">
            <a:spLocks noGrp="1"/>
          </p:cNvSpPr>
          <p:nvPr>
            <p:ph type="body" idx="4294967295"/>
          </p:nvPr>
        </p:nvSpPr>
        <p:spPr>
          <a:xfrm>
            <a:off x="913778" y="5108725"/>
            <a:ext cx="10364449" cy="682471"/>
          </a:xfrm>
        </p:spPr>
        <p:txBody>
          <a:bodyPr anchorCtr="1"/>
          <a:lstStyle>
            <a:lvl1pPr marL="0" indent="0" algn="ctr">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6E61473-79C0-F60A-C7A7-E69193F47DE3}"/>
              </a:ext>
            </a:extLst>
          </p:cNvPr>
          <p:cNvSpPr txBox="1">
            <a:spLocks noGrp="1"/>
          </p:cNvSpPr>
          <p:nvPr>
            <p:ph type="dt" sz="half" idx="7"/>
          </p:nvPr>
        </p:nvSpPr>
        <p:spPr>
          <a:xfrm>
            <a:off x="7678738" y="5883277"/>
            <a:ext cx="2743200" cy="365129"/>
          </a:xfrm>
        </p:spPr>
        <p:txBody>
          <a:bodyPr/>
          <a:lstStyle>
            <a:lvl1pPr>
              <a:defRPr/>
            </a:lvl1pPr>
          </a:lstStyle>
          <a:p>
            <a:pPr lvl="0"/>
            <a:fld id="{85B32A93-1469-47CE-AAFA-50BDCC556DD8}" type="datetime1">
              <a:rPr lang="en-US"/>
              <a:pPr lvl="0"/>
              <a:t>10/10/2023</a:t>
            </a:fld>
            <a:endParaRPr lang="en-US"/>
          </a:p>
        </p:txBody>
      </p:sp>
      <p:sp>
        <p:nvSpPr>
          <p:cNvPr id="6" name="Footer Placeholder 5">
            <a:extLst>
              <a:ext uri="{FF2B5EF4-FFF2-40B4-BE49-F238E27FC236}">
                <a16:creationId xmlns:a16="http://schemas.microsoft.com/office/drawing/2014/main" id="{DA561DDF-C476-1BB7-B564-40C7E1225494}"/>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4CB26935-07C1-33DF-73CC-6E82851CDA55}"/>
              </a:ext>
            </a:extLst>
          </p:cNvPr>
          <p:cNvSpPr txBox="1">
            <a:spLocks noGrp="1"/>
          </p:cNvSpPr>
          <p:nvPr>
            <p:ph type="sldNum" sz="quarter" idx="8"/>
          </p:nvPr>
        </p:nvSpPr>
        <p:spPr>
          <a:xfrm>
            <a:off x="10514008" y="5883277"/>
            <a:ext cx="764218" cy="365129"/>
          </a:xfrm>
        </p:spPr>
        <p:txBody>
          <a:bodyPr/>
          <a:lstStyle>
            <a:lvl1pPr>
              <a:defRPr/>
            </a:lvl1pPr>
          </a:lstStyle>
          <a:p>
            <a:pPr lvl="0"/>
            <a:fld id="{63170ADD-A1D4-42AF-A998-62E1E5F6EABD}" type="slidenum">
              <a:t>‹#›</a:t>
            </a:fld>
            <a:endParaRPr lang="en-US"/>
          </a:p>
        </p:txBody>
      </p:sp>
    </p:spTree>
    <p:extLst>
      <p:ext uri="{BB962C8B-B14F-4D97-AF65-F5344CB8AC3E}">
        <p14:creationId xmlns:p14="http://schemas.microsoft.com/office/powerpoint/2010/main" val="8755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C24B1BB5-06BA-C02F-D7F2-3120036215A6}"/>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2BB0B745-9063-FAE9-A588-8E83A605964D}"/>
              </a:ext>
            </a:extLst>
          </p:cNvPr>
          <p:cNvSpPr txBox="1">
            <a:spLocks noGrp="1"/>
          </p:cNvSpPr>
          <p:nvPr>
            <p:ph type="title"/>
          </p:nvPr>
        </p:nvSpPr>
        <p:spPr>
          <a:xfrm>
            <a:off x="913778" y="609603"/>
            <a:ext cx="10364449" cy="3427244"/>
          </a:xfrm>
        </p:spPr>
        <p:txBody>
          <a:bodyPr/>
          <a:lstStyle>
            <a:lvl1pPr>
              <a:defRPr sz="3200"/>
            </a:lvl1pPr>
          </a:lstStyle>
          <a:p>
            <a:pPr lvl="0"/>
            <a:r>
              <a:rPr lang="en-US"/>
              <a:t>Click to edit Master title style</a:t>
            </a:r>
          </a:p>
        </p:txBody>
      </p:sp>
      <p:sp>
        <p:nvSpPr>
          <p:cNvPr id="3" name="Text Placeholder 3">
            <a:extLst>
              <a:ext uri="{FF2B5EF4-FFF2-40B4-BE49-F238E27FC236}">
                <a16:creationId xmlns:a16="http://schemas.microsoft.com/office/drawing/2014/main" id="{1AE35D9C-2E6F-5D26-09E2-329732E3F714}"/>
              </a:ext>
            </a:extLst>
          </p:cNvPr>
          <p:cNvSpPr txBox="1">
            <a:spLocks noGrp="1"/>
          </p:cNvSpPr>
          <p:nvPr>
            <p:ph type="body" idx="4294967295"/>
          </p:nvPr>
        </p:nvSpPr>
        <p:spPr>
          <a:xfrm>
            <a:off x="913778" y="4204822"/>
            <a:ext cx="10364449" cy="1586383"/>
          </a:xfrm>
        </p:spPr>
        <p:txBody>
          <a:bodyPr anchor="ctr" anchorCtr="1"/>
          <a:lstStyle>
            <a:lvl1pPr marL="0" indent="0" algn="ctr">
              <a:buNone/>
              <a:defRPr sz="1600"/>
            </a:lvl1pPr>
          </a:lstStyle>
          <a:p>
            <a:pPr lvl="0"/>
            <a:r>
              <a:rPr lang="en-US"/>
              <a:t>Click to edit Master text styles</a:t>
            </a:r>
          </a:p>
        </p:txBody>
      </p:sp>
      <p:sp>
        <p:nvSpPr>
          <p:cNvPr id="4" name="Date Placeholder 4">
            <a:extLst>
              <a:ext uri="{FF2B5EF4-FFF2-40B4-BE49-F238E27FC236}">
                <a16:creationId xmlns:a16="http://schemas.microsoft.com/office/drawing/2014/main" id="{0C6F9E83-2145-1610-B4D1-9662EB01B7C5}"/>
              </a:ext>
            </a:extLst>
          </p:cNvPr>
          <p:cNvSpPr txBox="1">
            <a:spLocks noGrp="1"/>
          </p:cNvSpPr>
          <p:nvPr>
            <p:ph type="dt" sz="half" idx="7"/>
          </p:nvPr>
        </p:nvSpPr>
        <p:spPr>
          <a:xfrm>
            <a:off x="7678738" y="5883277"/>
            <a:ext cx="2743200" cy="365129"/>
          </a:xfrm>
        </p:spPr>
        <p:txBody>
          <a:bodyPr/>
          <a:lstStyle>
            <a:lvl1pPr>
              <a:defRPr/>
            </a:lvl1pPr>
          </a:lstStyle>
          <a:p>
            <a:pPr lvl="0"/>
            <a:fld id="{85839B51-9016-40F0-AB5B-36DBC4B0D78F}" type="datetime1">
              <a:rPr lang="en-US"/>
              <a:pPr lvl="0"/>
              <a:t>10/10/2023</a:t>
            </a:fld>
            <a:endParaRPr lang="en-US"/>
          </a:p>
        </p:txBody>
      </p:sp>
      <p:sp>
        <p:nvSpPr>
          <p:cNvPr id="5" name="Footer Placeholder 5">
            <a:extLst>
              <a:ext uri="{FF2B5EF4-FFF2-40B4-BE49-F238E27FC236}">
                <a16:creationId xmlns:a16="http://schemas.microsoft.com/office/drawing/2014/main" id="{56E09CD6-D175-35BF-800F-FF21C154E7A0}"/>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6">
            <a:extLst>
              <a:ext uri="{FF2B5EF4-FFF2-40B4-BE49-F238E27FC236}">
                <a16:creationId xmlns:a16="http://schemas.microsoft.com/office/drawing/2014/main" id="{9DF55A77-AD3B-F5EA-A864-003042B0653B}"/>
              </a:ext>
            </a:extLst>
          </p:cNvPr>
          <p:cNvSpPr txBox="1">
            <a:spLocks noGrp="1"/>
          </p:cNvSpPr>
          <p:nvPr>
            <p:ph type="sldNum" sz="quarter" idx="8"/>
          </p:nvPr>
        </p:nvSpPr>
        <p:spPr>
          <a:xfrm>
            <a:off x="10514008" y="5883277"/>
            <a:ext cx="764218" cy="365129"/>
          </a:xfrm>
        </p:spPr>
        <p:txBody>
          <a:bodyPr/>
          <a:lstStyle>
            <a:lvl1pPr>
              <a:defRPr/>
            </a:lvl1pPr>
          </a:lstStyle>
          <a:p>
            <a:pPr lvl="0"/>
            <a:fld id="{402295ED-C328-42AC-AA87-896B1007A42A}" type="slidenum">
              <a:t>‹#›</a:t>
            </a:fld>
            <a:endParaRPr lang="en-US"/>
          </a:p>
        </p:txBody>
      </p:sp>
    </p:spTree>
    <p:extLst>
      <p:ext uri="{BB962C8B-B14F-4D97-AF65-F5344CB8AC3E}">
        <p14:creationId xmlns:p14="http://schemas.microsoft.com/office/powerpoint/2010/main" val="2824991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0" name="Picture 2" descr="\\DROBO-FS\QuickDrops\JB\PPTX NG\Droplets\LightingOverlay.png">
            <a:extLst>
              <a:ext uri="{FF2B5EF4-FFF2-40B4-BE49-F238E27FC236}">
                <a16:creationId xmlns:a16="http://schemas.microsoft.com/office/drawing/2014/main" id="{C656A552-6798-1CFB-F0CB-C0AC4DC243E3}"/>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523C43D2-F9D4-E1B6-BA10-303011CF8561}"/>
              </a:ext>
            </a:extLst>
          </p:cNvPr>
          <p:cNvSpPr txBox="1">
            <a:spLocks noGrp="1"/>
          </p:cNvSpPr>
          <p:nvPr>
            <p:ph type="title"/>
          </p:nvPr>
        </p:nvSpPr>
        <p:spPr>
          <a:xfrm>
            <a:off x="1446215" y="609603"/>
            <a:ext cx="9302748" cy="2992904"/>
          </a:xfrm>
        </p:spPr>
        <p:txBody>
          <a:bodyPr/>
          <a:lstStyle>
            <a:lvl1pPr>
              <a:defRPr sz="3200"/>
            </a:lvl1pPr>
          </a:lstStyle>
          <a:p>
            <a:pPr lvl="0"/>
            <a:r>
              <a:rPr lang="en-US"/>
              <a:t>Click to edit Master title style</a:t>
            </a:r>
          </a:p>
        </p:txBody>
      </p:sp>
      <p:sp>
        <p:nvSpPr>
          <p:cNvPr id="3" name="Text Placeholder 3">
            <a:extLst>
              <a:ext uri="{FF2B5EF4-FFF2-40B4-BE49-F238E27FC236}">
                <a16:creationId xmlns:a16="http://schemas.microsoft.com/office/drawing/2014/main" id="{9077E6D8-AFF1-6C73-6E3F-DAA3FC642CE4}"/>
              </a:ext>
            </a:extLst>
          </p:cNvPr>
          <p:cNvSpPr txBox="1">
            <a:spLocks noGrp="1"/>
          </p:cNvSpPr>
          <p:nvPr>
            <p:ph type="body" idx="4294967295"/>
          </p:nvPr>
        </p:nvSpPr>
        <p:spPr>
          <a:xfrm>
            <a:off x="1720644" y="3610032"/>
            <a:ext cx="8752298" cy="594789"/>
          </a:xfrm>
        </p:spPr>
        <p:txBody>
          <a:bodyPr/>
          <a:lstStyle>
            <a:lvl1pPr marL="0" indent="0">
              <a:buNone/>
              <a:defRPr sz="1400"/>
            </a:lvl1pPr>
          </a:lstStyle>
          <a:p>
            <a:pPr lvl="0"/>
            <a:r>
              <a:rPr lang="en-US"/>
              <a:t>Click to edit Master text styles</a:t>
            </a:r>
          </a:p>
        </p:txBody>
      </p:sp>
      <p:sp>
        <p:nvSpPr>
          <p:cNvPr id="4" name="Text Placeholder 3">
            <a:extLst>
              <a:ext uri="{FF2B5EF4-FFF2-40B4-BE49-F238E27FC236}">
                <a16:creationId xmlns:a16="http://schemas.microsoft.com/office/drawing/2014/main" id="{713E5CC8-6599-0EEC-3801-104911217902}"/>
              </a:ext>
            </a:extLst>
          </p:cNvPr>
          <p:cNvSpPr txBox="1">
            <a:spLocks noGrp="1"/>
          </p:cNvSpPr>
          <p:nvPr>
            <p:ph type="body" idx="4294967295"/>
          </p:nvPr>
        </p:nvSpPr>
        <p:spPr>
          <a:xfrm>
            <a:off x="913778" y="4372797"/>
            <a:ext cx="10364449" cy="1421050"/>
          </a:xfrm>
        </p:spPr>
        <p:txBody>
          <a:bodyPr anchor="ctr" anchorCtr="1"/>
          <a:lstStyle>
            <a:lvl1pPr marL="0" indent="0" algn="ctr">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86FE5C3-E245-7802-E7C6-78BECE32BD7D}"/>
              </a:ext>
            </a:extLst>
          </p:cNvPr>
          <p:cNvSpPr txBox="1">
            <a:spLocks noGrp="1"/>
          </p:cNvSpPr>
          <p:nvPr>
            <p:ph type="dt" sz="half" idx="7"/>
          </p:nvPr>
        </p:nvSpPr>
        <p:spPr>
          <a:xfrm>
            <a:off x="7678738" y="5883277"/>
            <a:ext cx="2743200" cy="365129"/>
          </a:xfrm>
        </p:spPr>
        <p:txBody>
          <a:bodyPr/>
          <a:lstStyle>
            <a:lvl1pPr>
              <a:defRPr/>
            </a:lvl1pPr>
          </a:lstStyle>
          <a:p>
            <a:pPr lvl="0"/>
            <a:fld id="{8EB3AC4A-9A02-4D9C-9031-32D94F0B252D}" type="datetime1">
              <a:rPr lang="en-US"/>
              <a:pPr lvl="0"/>
              <a:t>10/10/2023</a:t>
            </a:fld>
            <a:endParaRPr lang="en-US"/>
          </a:p>
        </p:txBody>
      </p:sp>
      <p:sp>
        <p:nvSpPr>
          <p:cNvPr id="6" name="Footer Placeholder 5">
            <a:extLst>
              <a:ext uri="{FF2B5EF4-FFF2-40B4-BE49-F238E27FC236}">
                <a16:creationId xmlns:a16="http://schemas.microsoft.com/office/drawing/2014/main" id="{FA38C00A-1F15-FF7B-C7DD-6122664CF6C7}"/>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835D9BBB-C796-09DE-1079-F800711E0509}"/>
              </a:ext>
            </a:extLst>
          </p:cNvPr>
          <p:cNvSpPr txBox="1">
            <a:spLocks noGrp="1"/>
          </p:cNvSpPr>
          <p:nvPr>
            <p:ph type="sldNum" sz="quarter" idx="8"/>
          </p:nvPr>
        </p:nvSpPr>
        <p:spPr>
          <a:xfrm>
            <a:off x="10514008" y="5883277"/>
            <a:ext cx="764218" cy="365129"/>
          </a:xfrm>
        </p:spPr>
        <p:txBody>
          <a:bodyPr/>
          <a:lstStyle>
            <a:lvl1pPr>
              <a:defRPr/>
            </a:lvl1pPr>
          </a:lstStyle>
          <a:p>
            <a:pPr lvl="0"/>
            <a:fld id="{50482B5D-5D95-438D-923E-7878D997EA57}" type="slidenum">
              <a:t>‹#›</a:t>
            </a:fld>
            <a:endParaRPr lang="en-US"/>
          </a:p>
        </p:txBody>
      </p:sp>
      <p:sp>
        <p:nvSpPr>
          <p:cNvPr id="8" name="TextBox 12">
            <a:extLst>
              <a:ext uri="{FF2B5EF4-FFF2-40B4-BE49-F238E27FC236}">
                <a16:creationId xmlns:a16="http://schemas.microsoft.com/office/drawing/2014/main" id="{5CC738C4-68A5-496A-385F-50C655F330AB}"/>
              </a:ext>
            </a:extLst>
          </p:cNvPr>
          <p:cNvSpPr txBox="1"/>
          <p:nvPr/>
        </p:nvSpPr>
        <p:spPr>
          <a:xfrm>
            <a:off x="1001487" y="75416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000000"/>
                </a:solidFill>
                <a:uFillTx/>
                <a:latin typeface="Tw Cen MT"/>
              </a:rPr>
              <a:t>“</a:t>
            </a:r>
          </a:p>
        </p:txBody>
      </p:sp>
      <p:sp>
        <p:nvSpPr>
          <p:cNvPr id="9" name="TextBox 13">
            <a:extLst>
              <a:ext uri="{FF2B5EF4-FFF2-40B4-BE49-F238E27FC236}">
                <a16:creationId xmlns:a16="http://schemas.microsoft.com/office/drawing/2014/main" id="{C06983BC-4060-492F-127E-4D8807E6AA13}"/>
              </a:ext>
            </a:extLst>
          </p:cNvPr>
          <p:cNvSpPr txBox="1"/>
          <p:nvPr/>
        </p:nvSpPr>
        <p:spPr>
          <a:xfrm>
            <a:off x="10557561" y="2993581"/>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000000"/>
                </a:solidFill>
                <a:uFillTx/>
                <a:latin typeface="Tw Cen MT"/>
              </a:rPr>
              <a:t>”</a:t>
            </a:r>
          </a:p>
        </p:txBody>
      </p:sp>
    </p:spTree>
    <p:extLst>
      <p:ext uri="{BB962C8B-B14F-4D97-AF65-F5344CB8AC3E}">
        <p14:creationId xmlns:p14="http://schemas.microsoft.com/office/powerpoint/2010/main" val="4172909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FB885824-E6DA-47EF-BC33-6C82EAC93FA8}"/>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F1E55753-D99B-3090-3D20-06C74D11AE14}"/>
              </a:ext>
            </a:extLst>
          </p:cNvPr>
          <p:cNvSpPr txBox="1">
            <a:spLocks noGrp="1"/>
          </p:cNvSpPr>
          <p:nvPr>
            <p:ph type="title"/>
          </p:nvPr>
        </p:nvSpPr>
        <p:spPr>
          <a:xfrm>
            <a:off x="913778" y="2138717"/>
            <a:ext cx="10364449" cy="2511838"/>
          </a:xfrm>
        </p:spPr>
        <p:txBody>
          <a:bodyPr anchor="b"/>
          <a:lstStyle>
            <a:lvl1pPr>
              <a:defRPr sz="3200"/>
            </a:lvl1pPr>
          </a:lstStyle>
          <a:p>
            <a:pPr lvl="0"/>
            <a:r>
              <a:rPr lang="en-US"/>
              <a:t>Click to edit Master title style</a:t>
            </a:r>
          </a:p>
        </p:txBody>
      </p:sp>
      <p:sp>
        <p:nvSpPr>
          <p:cNvPr id="3" name="Text Placeholder 3">
            <a:extLst>
              <a:ext uri="{FF2B5EF4-FFF2-40B4-BE49-F238E27FC236}">
                <a16:creationId xmlns:a16="http://schemas.microsoft.com/office/drawing/2014/main" id="{EDEEEE9B-6BBE-813F-E5F1-83FB4621C3CF}"/>
              </a:ext>
            </a:extLst>
          </p:cNvPr>
          <p:cNvSpPr txBox="1">
            <a:spLocks noGrp="1"/>
          </p:cNvSpPr>
          <p:nvPr>
            <p:ph type="body" idx="4294967295"/>
          </p:nvPr>
        </p:nvSpPr>
        <p:spPr>
          <a:xfrm>
            <a:off x="913778" y="4662333"/>
            <a:ext cx="10364449" cy="1140640"/>
          </a:xfrm>
        </p:spPr>
        <p:txBody>
          <a:bodyPr anchorCtr="1"/>
          <a:lstStyle>
            <a:lvl1pPr marL="0" indent="0" algn="ctr">
              <a:buNone/>
              <a:defRPr sz="1600"/>
            </a:lvl1pPr>
          </a:lstStyle>
          <a:p>
            <a:pPr lvl="0"/>
            <a:r>
              <a:rPr lang="en-US"/>
              <a:t>Click to edit Master text styles</a:t>
            </a:r>
          </a:p>
        </p:txBody>
      </p:sp>
      <p:sp>
        <p:nvSpPr>
          <p:cNvPr id="4" name="Date Placeholder 4">
            <a:extLst>
              <a:ext uri="{FF2B5EF4-FFF2-40B4-BE49-F238E27FC236}">
                <a16:creationId xmlns:a16="http://schemas.microsoft.com/office/drawing/2014/main" id="{7677F8F8-DE06-E272-30C6-798128565C51}"/>
              </a:ext>
            </a:extLst>
          </p:cNvPr>
          <p:cNvSpPr txBox="1">
            <a:spLocks noGrp="1"/>
          </p:cNvSpPr>
          <p:nvPr>
            <p:ph type="dt" sz="half" idx="7"/>
          </p:nvPr>
        </p:nvSpPr>
        <p:spPr>
          <a:xfrm>
            <a:off x="7678738" y="5883277"/>
            <a:ext cx="2743200" cy="365129"/>
          </a:xfrm>
        </p:spPr>
        <p:txBody>
          <a:bodyPr/>
          <a:lstStyle>
            <a:lvl1pPr>
              <a:defRPr/>
            </a:lvl1pPr>
          </a:lstStyle>
          <a:p>
            <a:pPr lvl="0"/>
            <a:fld id="{FF168CB8-AA0A-495B-80B4-0EF54C3422DF}" type="datetime1">
              <a:rPr lang="en-US"/>
              <a:pPr lvl="0"/>
              <a:t>10/10/2023</a:t>
            </a:fld>
            <a:endParaRPr lang="en-US"/>
          </a:p>
        </p:txBody>
      </p:sp>
      <p:sp>
        <p:nvSpPr>
          <p:cNvPr id="5" name="Footer Placeholder 5">
            <a:extLst>
              <a:ext uri="{FF2B5EF4-FFF2-40B4-BE49-F238E27FC236}">
                <a16:creationId xmlns:a16="http://schemas.microsoft.com/office/drawing/2014/main" id="{EAEB4C97-CF49-C779-627A-379B6D8C151F}"/>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6">
            <a:extLst>
              <a:ext uri="{FF2B5EF4-FFF2-40B4-BE49-F238E27FC236}">
                <a16:creationId xmlns:a16="http://schemas.microsoft.com/office/drawing/2014/main" id="{163AC6A2-0F1D-F35F-3010-0B68420160E7}"/>
              </a:ext>
            </a:extLst>
          </p:cNvPr>
          <p:cNvSpPr txBox="1">
            <a:spLocks noGrp="1"/>
          </p:cNvSpPr>
          <p:nvPr>
            <p:ph type="sldNum" sz="quarter" idx="8"/>
          </p:nvPr>
        </p:nvSpPr>
        <p:spPr>
          <a:xfrm>
            <a:off x="10514008" y="5883277"/>
            <a:ext cx="764218" cy="365129"/>
          </a:xfrm>
        </p:spPr>
        <p:txBody>
          <a:bodyPr/>
          <a:lstStyle>
            <a:lvl1pPr>
              <a:defRPr/>
            </a:lvl1pPr>
          </a:lstStyle>
          <a:p>
            <a:pPr lvl="0"/>
            <a:fld id="{A98BD23E-C5DF-49B6-A69D-BBAA7EF20C40}" type="slidenum">
              <a:t>‹#›</a:t>
            </a:fld>
            <a:endParaRPr lang="en-US"/>
          </a:p>
        </p:txBody>
      </p:sp>
    </p:spTree>
    <p:extLst>
      <p:ext uri="{BB962C8B-B14F-4D97-AF65-F5344CB8AC3E}">
        <p14:creationId xmlns:p14="http://schemas.microsoft.com/office/powerpoint/2010/main" val="405451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2" name="Picture 2" descr="\\DROBO-FS\QuickDrops\JB\PPTX NG\Droplets\LightingOverlay.png">
            <a:extLst>
              <a:ext uri="{FF2B5EF4-FFF2-40B4-BE49-F238E27FC236}">
                <a16:creationId xmlns:a16="http://schemas.microsoft.com/office/drawing/2014/main" id="{0DAB8FBE-DBA5-9913-2CCE-EC5409D8B959}"/>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57FCF963-2BCF-AD96-733D-ADC7FFD0DF1A}"/>
              </a:ext>
            </a:extLst>
          </p:cNvPr>
          <p:cNvSpPr txBox="1">
            <a:spLocks noGrp="1"/>
          </p:cNvSpPr>
          <p:nvPr>
            <p:ph type="title"/>
          </p:nvPr>
        </p:nvSpPr>
        <p:spPr>
          <a:xfrm>
            <a:off x="913778" y="609603"/>
            <a:ext cx="10364449" cy="1605092"/>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5E9D955F-3BF5-FBBD-F48D-284EABA8E5F6}"/>
              </a:ext>
            </a:extLst>
          </p:cNvPr>
          <p:cNvSpPr txBox="1">
            <a:spLocks noGrp="1"/>
          </p:cNvSpPr>
          <p:nvPr>
            <p:ph type="body" idx="4294967295"/>
          </p:nvPr>
        </p:nvSpPr>
        <p:spPr>
          <a:xfrm>
            <a:off x="913778" y="2367088"/>
            <a:ext cx="3298972" cy="576264"/>
          </a:xfrm>
        </p:spPr>
        <p:txBody>
          <a:bodyPr anchor="b" anchorCtr="1">
            <a:noAutofit/>
          </a:bodyPr>
          <a:lstStyle>
            <a:lvl1pPr marL="0" indent="0" algn="ctr">
              <a:lnSpc>
                <a:spcPct val="85000"/>
              </a:lnSpc>
              <a:buNone/>
              <a:defRPr sz="2400"/>
            </a:lvl1pPr>
          </a:lstStyle>
          <a:p>
            <a:pPr lvl="0"/>
            <a:r>
              <a:rPr lang="en-US"/>
              <a:t>Click to edit Master text styles</a:t>
            </a:r>
          </a:p>
        </p:txBody>
      </p:sp>
      <p:sp>
        <p:nvSpPr>
          <p:cNvPr id="4" name="Text Placeholder 3">
            <a:extLst>
              <a:ext uri="{FF2B5EF4-FFF2-40B4-BE49-F238E27FC236}">
                <a16:creationId xmlns:a16="http://schemas.microsoft.com/office/drawing/2014/main" id="{A735CD81-687A-F820-6F12-C509E30E09FC}"/>
              </a:ext>
            </a:extLst>
          </p:cNvPr>
          <p:cNvSpPr txBox="1">
            <a:spLocks noGrp="1"/>
          </p:cNvSpPr>
          <p:nvPr>
            <p:ph type="body" idx="4294967295"/>
          </p:nvPr>
        </p:nvSpPr>
        <p:spPr>
          <a:xfrm>
            <a:off x="913778" y="2943353"/>
            <a:ext cx="3298972" cy="2847843"/>
          </a:xfrm>
        </p:spPr>
        <p:txBody>
          <a:bodyPr anchorCtr="1"/>
          <a:lstStyle>
            <a:lvl1pPr marL="0" indent="0" algn="ctr">
              <a:buNone/>
              <a:defRPr sz="1400"/>
            </a:lvl1pPr>
          </a:lstStyle>
          <a:p>
            <a:pPr lvl="0"/>
            <a:r>
              <a:rPr lang="en-US"/>
              <a:t>Click to edit Master text styles</a:t>
            </a:r>
          </a:p>
        </p:txBody>
      </p:sp>
      <p:sp>
        <p:nvSpPr>
          <p:cNvPr id="5" name="Text Placeholder 4">
            <a:extLst>
              <a:ext uri="{FF2B5EF4-FFF2-40B4-BE49-F238E27FC236}">
                <a16:creationId xmlns:a16="http://schemas.microsoft.com/office/drawing/2014/main" id="{D6CE30F9-A45E-5370-8888-7653CF1A5F32}"/>
              </a:ext>
            </a:extLst>
          </p:cNvPr>
          <p:cNvSpPr txBox="1">
            <a:spLocks noGrp="1"/>
          </p:cNvSpPr>
          <p:nvPr>
            <p:ph type="body" idx="4294967295"/>
          </p:nvPr>
        </p:nvSpPr>
        <p:spPr>
          <a:xfrm>
            <a:off x="4452387" y="2367088"/>
            <a:ext cx="3291519" cy="576264"/>
          </a:xfrm>
        </p:spPr>
        <p:txBody>
          <a:bodyPr anchor="b" anchorCtr="1">
            <a:noAutofit/>
          </a:bodyPr>
          <a:lstStyle>
            <a:lvl1pPr marL="0" indent="0" algn="ctr">
              <a:lnSpc>
                <a:spcPct val="85000"/>
              </a:lnSpc>
              <a:buNone/>
              <a:defRPr sz="2400"/>
            </a:lvl1pPr>
          </a:lstStyle>
          <a:p>
            <a:pPr lvl="0"/>
            <a:r>
              <a:rPr lang="en-US"/>
              <a:t>Click to edit Master text styles</a:t>
            </a:r>
          </a:p>
        </p:txBody>
      </p:sp>
      <p:sp>
        <p:nvSpPr>
          <p:cNvPr id="6" name="Text Placeholder 3">
            <a:extLst>
              <a:ext uri="{FF2B5EF4-FFF2-40B4-BE49-F238E27FC236}">
                <a16:creationId xmlns:a16="http://schemas.microsoft.com/office/drawing/2014/main" id="{67E22B79-0201-A300-337B-7AE292AC3B85}"/>
              </a:ext>
            </a:extLst>
          </p:cNvPr>
          <p:cNvSpPr txBox="1">
            <a:spLocks noGrp="1"/>
          </p:cNvSpPr>
          <p:nvPr>
            <p:ph type="body" idx="4294967295"/>
          </p:nvPr>
        </p:nvSpPr>
        <p:spPr>
          <a:xfrm>
            <a:off x="4441350" y="2943353"/>
            <a:ext cx="3303352" cy="2847843"/>
          </a:xfrm>
        </p:spPr>
        <p:txBody>
          <a:bodyPr anchorCtr="1"/>
          <a:lstStyle>
            <a:lvl1pPr marL="0" indent="0" algn="ctr">
              <a:buNone/>
              <a:defRPr sz="1400"/>
            </a:lvl1pPr>
          </a:lstStyle>
          <a:p>
            <a:pPr lvl="0"/>
            <a:r>
              <a:rPr lang="en-US"/>
              <a:t>Click to edit Master text styles</a:t>
            </a:r>
          </a:p>
        </p:txBody>
      </p:sp>
      <p:sp>
        <p:nvSpPr>
          <p:cNvPr id="7" name="Text Placeholder 4">
            <a:extLst>
              <a:ext uri="{FF2B5EF4-FFF2-40B4-BE49-F238E27FC236}">
                <a16:creationId xmlns:a16="http://schemas.microsoft.com/office/drawing/2014/main" id="{D10E36A9-30AE-D6DF-3DAA-C9DCB5F891D5}"/>
              </a:ext>
            </a:extLst>
          </p:cNvPr>
          <p:cNvSpPr txBox="1">
            <a:spLocks noGrp="1"/>
          </p:cNvSpPr>
          <p:nvPr>
            <p:ph type="body" idx="4294967295"/>
          </p:nvPr>
        </p:nvSpPr>
        <p:spPr>
          <a:xfrm>
            <a:off x="7973293" y="2367088"/>
            <a:ext cx="3304925" cy="576264"/>
          </a:xfrm>
        </p:spPr>
        <p:txBody>
          <a:bodyPr anchor="b" anchorCtr="1">
            <a:noAutofit/>
          </a:bodyPr>
          <a:lstStyle>
            <a:lvl1pPr marL="0" indent="0" algn="ctr">
              <a:lnSpc>
                <a:spcPct val="85000"/>
              </a:lnSpc>
              <a:buNone/>
              <a:defRPr sz="2400"/>
            </a:lvl1pPr>
          </a:lstStyle>
          <a:p>
            <a:pPr lvl="0"/>
            <a:r>
              <a:rPr lang="en-US"/>
              <a:t>Click to edit Master text styles</a:t>
            </a:r>
          </a:p>
        </p:txBody>
      </p:sp>
      <p:sp>
        <p:nvSpPr>
          <p:cNvPr id="8" name="Text Placeholder 3">
            <a:extLst>
              <a:ext uri="{FF2B5EF4-FFF2-40B4-BE49-F238E27FC236}">
                <a16:creationId xmlns:a16="http://schemas.microsoft.com/office/drawing/2014/main" id="{158A4F45-2CCE-22B7-5FBB-88D24D8968CD}"/>
              </a:ext>
            </a:extLst>
          </p:cNvPr>
          <p:cNvSpPr txBox="1">
            <a:spLocks noGrp="1"/>
          </p:cNvSpPr>
          <p:nvPr>
            <p:ph type="body" idx="4294967295"/>
          </p:nvPr>
        </p:nvSpPr>
        <p:spPr>
          <a:xfrm>
            <a:off x="7973293" y="2943353"/>
            <a:ext cx="3304925" cy="2847843"/>
          </a:xfrm>
        </p:spPr>
        <p:txBody>
          <a:bodyPr anchorCtr="1"/>
          <a:lstStyle>
            <a:lvl1pPr marL="0" indent="0" algn="ctr">
              <a:buNone/>
              <a:defRPr sz="1400"/>
            </a:lvl1pPr>
          </a:lstStyle>
          <a:p>
            <a:pPr lvl="0"/>
            <a:r>
              <a:rPr lang="en-US"/>
              <a:t>Click to edit Master text styles</a:t>
            </a:r>
          </a:p>
        </p:txBody>
      </p:sp>
      <p:sp>
        <p:nvSpPr>
          <p:cNvPr id="9" name="Date Placeholder 2">
            <a:extLst>
              <a:ext uri="{FF2B5EF4-FFF2-40B4-BE49-F238E27FC236}">
                <a16:creationId xmlns:a16="http://schemas.microsoft.com/office/drawing/2014/main" id="{B5F98142-6601-DD7F-9B1F-6069E2337293}"/>
              </a:ext>
            </a:extLst>
          </p:cNvPr>
          <p:cNvSpPr txBox="1">
            <a:spLocks noGrp="1"/>
          </p:cNvSpPr>
          <p:nvPr>
            <p:ph type="dt" sz="half" idx="7"/>
          </p:nvPr>
        </p:nvSpPr>
        <p:spPr>
          <a:xfrm>
            <a:off x="7678738" y="5883277"/>
            <a:ext cx="2743200" cy="365129"/>
          </a:xfrm>
        </p:spPr>
        <p:txBody>
          <a:bodyPr/>
          <a:lstStyle>
            <a:lvl1pPr>
              <a:defRPr/>
            </a:lvl1pPr>
          </a:lstStyle>
          <a:p>
            <a:pPr lvl="0"/>
            <a:fld id="{DF0B22E3-7E98-43AB-AF0C-E070232FBD3C}" type="datetime1">
              <a:rPr lang="en-US"/>
              <a:pPr lvl="0"/>
              <a:t>10/10/2023</a:t>
            </a:fld>
            <a:endParaRPr lang="en-US"/>
          </a:p>
        </p:txBody>
      </p:sp>
      <p:sp>
        <p:nvSpPr>
          <p:cNvPr id="10" name="Footer Placeholder 3">
            <a:extLst>
              <a:ext uri="{FF2B5EF4-FFF2-40B4-BE49-F238E27FC236}">
                <a16:creationId xmlns:a16="http://schemas.microsoft.com/office/drawing/2014/main" id="{2704C1CF-D07B-45D3-AA03-F1A968B9F092}"/>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11" name="Slide Number Placeholder 4">
            <a:extLst>
              <a:ext uri="{FF2B5EF4-FFF2-40B4-BE49-F238E27FC236}">
                <a16:creationId xmlns:a16="http://schemas.microsoft.com/office/drawing/2014/main" id="{99713CFB-1F78-27F6-D688-0251F2FCA676}"/>
              </a:ext>
            </a:extLst>
          </p:cNvPr>
          <p:cNvSpPr txBox="1">
            <a:spLocks noGrp="1"/>
          </p:cNvSpPr>
          <p:nvPr>
            <p:ph type="sldNum" sz="quarter" idx="8"/>
          </p:nvPr>
        </p:nvSpPr>
        <p:spPr>
          <a:xfrm>
            <a:off x="10514008" y="5883277"/>
            <a:ext cx="764218" cy="365129"/>
          </a:xfrm>
        </p:spPr>
        <p:txBody>
          <a:bodyPr/>
          <a:lstStyle>
            <a:lvl1pPr>
              <a:defRPr/>
            </a:lvl1pPr>
          </a:lstStyle>
          <a:p>
            <a:pPr lvl="0"/>
            <a:fld id="{ECC891B4-08FF-4F33-819A-76F94719FF51}" type="slidenum">
              <a:t>‹#›</a:t>
            </a:fld>
            <a:endParaRPr lang="en-US"/>
          </a:p>
        </p:txBody>
      </p:sp>
    </p:spTree>
    <p:extLst>
      <p:ext uri="{BB962C8B-B14F-4D97-AF65-F5344CB8AC3E}">
        <p14:creationId xmlns:p14="http://schemas.microsoft.com/office/powerpoint/2010/main" val="1217162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2" descr="\\DROBO-FS\QuickDrops\JB\PPTX NG\Droplets\LightingOverlay.png">
            <a:extLst>
              <a:ext uri="{FF2B5EF4-FFF2-40B4-BE49-F238E27FC236}">
                <a16:creationId xmlns:a16="http://schemas.microsoft.com/office/drawing/2014/main" id="{8B9E7B6A-B685-F3C8-AA10-87B319C03F31}"/>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3BF0F3AB-3022-119D-2D58-2465BDE9207C}"/>
              </a:ext>
            </a:extLst>
          </p:cNvPr>
          <p:cNvSpPr txBox="1">
            <a:spLocks noGrp="1"/>
          </p:cNvSpPr>
          <p:nvPr>
            <p:ph type="title"/>
          </p:nvPr>
        </p:nvSpPr>
        <p:spPr>
          <a:xfrm>
            <a:off x="913778" y="610773"/>
            <a:ext cx="10364449" cy="1603921"/>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17CB9733-E328-9E59-FDA3-D3127D499A4F}"/>
              </a:ext>
            </a:extLst>
          </p:cNvPr>
          <p:cNvSpPr txBox="1">
            <a:spLocks noGrp="1"/>
          </p:cNvSpPr>
          <p:nvPr>
            <p:ph type="body" idx="4294967295"/>
          </p:nvPr>
        </p:nvSpPr>
        <p:spPr>
          <a:xfrm>
            <a:off x="913778" y="4204822"/>
            <a:ext cx="3296412" cy="576264"/>
          </a:xfrm>
        </p:spPr>
        <p:txBody>
          <a:bodyPr anchor="b" anchorCtr="1">
            <a:noAutofit/>
          </a:bodyPr>
          <a:lstStyle>
            <a:lvl1pPr marL="0" indent="0" algn="ctr">
              <a:lnSpc>
                <a:spcPct val="85000"/>
              </a:lnSpc>
              <a:buNone/>
              <a:defRPr sz="2200"/>
            </a:lvl1pPr>
          </a:lstStyle>
          <a:p>
            <a:pPr lvl="0"/>
            <a:r>
              <a:rPr lang="en-US"/>
              <a:t>Click to edit Master text styles</a:t>
            </a:r>
          </a:p>
        </p:txBody>
      </p:sp>
      <p:sp>
        <p:nvSpPr>
          <p:cNvPr id="4" name="Picture Placeholder 2">
            <a:extLst>
              <a:ext uri="{FF2B5EF4-FFF2-40B4-BE49-F238E27FC236}">
                <a16:creationId xmlns:a16="http://schemas.microsoft.com/office/drawing/2014/main" id="{30CD2827-83D1-CD44-BED7-321517DD40D4}"/>
              </a:ext>
            </a:extLst>
          </p:cNvPr>
          <p:cNvSpPr txBox="1">
            <a:spLocks noGrp="1"/>
          </p:cNvSpPr>
          <p:nvPr>
            <p:ph type="pic" idx="4294967295"/>
          </p:nvPr>
        </p:nvSpPr>
        <p:spPr>
          <a:xfrm>
            <a:off x="913778" y="2367088"/>
            <a:ext cx="3296412" cy="1524003"/>
          </a:xfrm>
          <a:ln w="82552" cap="sq">
            <a:solidFill>
              <a:srgbClr val="EAEAEA"/>
            </a:solidFill>
            <a:prstDash val="solid"/>
            <a:miter/>
          </a:ln>
        </p:spPr>
        <p:txBody>
          <a:bodyPr anchorCtr="1"/>
          <a:lstStyle>
            <a:lvl1pPr marL="0" indent="0" algn="ctr">
              <a:buNone/>
              <a:defRPr sz="1600"/>
            </a:lvl1pPr>
          </a:lstStyle>
          <a:p>
            <a:pPr lvl="0"/>
            <a:r>
              <a:rPr lang="en-US"/>
              <a:t>Click icon to add picture</a:t>
            </a:r>
          </a:p>
        </p:txBody>
      </p:sp>
      <p:sp>
        <p:nvSpPr>
          <p:cNvPr id="5" name="Text Placeholder 3">
            <a:extLst>
              <a:ext uri="{FF2B5EF4-FFF2-40B4-BE49-F238E27FC236}">
                <a16:creationId xmlns:a16="http://schemas.microsoft.com/office/drawing/2014/main" id="{3DA5CD11-B3B5-F4C1-2D08-82023909590F}"/>
              </a:ext>
            </a:extLst>
          </p:cNvPr>
          <p:cNvSpPr txBox="1">
            <a:spLocks noGrp="1"/>
          </p:cNvSpPr>
          <p:nvPr>
            <p:ph type="body" idx="4294967295"/>
          </p:nvPr>
        </p:nvSpPr>
        <p:spPr>
          <a:xfrm>
            <a:off x="913778" y="4781077"/>
            <a:ext cx="3296412" cy="1010119"/>
          </a:xfrm>
        </p:spPr>
        <p:txBody>
          <a:bodyPr anchorCtr="1"/>
          <a:lstStyle>
            <a:lvl1pPr marL="0" indent="0" algn="ctr">
              <a:buNone/>
              <a:defRPr sz="1400"/>
            </a:lvl1pPr>
          </a:lstStyle>
          <a:p>
            <a:pPr lvl="0"/>
            <a:r>
              <a:rPr lang="en-US"/>
              <a:t>Click to edit Master text styles</a:t>
            </a:r>
          </a:p>
        </p:txBody>
      </p:sp>
      <p:sp>
        <p:nvSpPr>
          <p:cNvPr id="6" name="Text Placeholder 4">
            <a:extLst>
              <a:ext uri="{FF2B5EF4-FFF2-40B4-BE49-F238E27FC236}">
                <a16:creationId xmlns:a16="http://schemas.microsoft.com/office/drawing/2014/main" id="{D2FC401F-D3C3-0B91-BAB9-20D57CBDC3C3}"/>
              </a:ext>
            </a:extLst>
          </p:cNvPr>
          <p:cNvSpPr txBox="1">
            <a:spLocks noGrp="1"/>
          </p:cNvSpPr>
          <p:nvPr>
            <p:ph type="body" idx="4294967295"/>
          </p:nvPr>
        </p:nvSpPr>
        <p:spPr>
          <a:xfrm>
            <a:off x="4442758" y="4204822"/>
            <a:ext cx="3301825" cy="576264"/>
          </a:xfrm>
        </p:spPr>
        <p:txBody>
          <a:bodyPr anchor="b" anchorCtr="1">
            <a:noAutofit/>
          </a:bodyPr>
          <a:lstStyle>
            <a:lvl1pPr marL="0" indent="0" algn="ctr">
              <a:lnSpc>
                <a:spcPct val="85000"/>
              </a:lnSpc>
              <a:buNone/>
              <a:defRPr sz="2200"/>
            </a:lvl1pPr>
          </a:lstStyle>
          <a:p>
            <a:pPr lvl="0"/>
            <a:r>
              <a:rPr lang="en-US"/>
              <a:t>Click to edit Master text styles</a:t>
            </a:r>
          </a:p>
        </p:txBody>
      </p:sp>
      <p:sp>
        <p:nvSpPr>
          <p:cNvPr id="7" name="Picture Placeholder 2">
            <a:extLst>
              <a:ext uri="{FF2B5EF4-FFF2-40B4-BE49-F238E27FC236}">
                <a16:creationId xmlns:a16="http://schemas.microsoft.com/office/drawing/2014/main" id="{09055546-6F24-B90C-EFF8-AA23DB8D9751}"/>
              </a:ext>
            </a:extLst>
          </p:cNvPr>
          <p:cNvSpPr txBox="1">
            <a:spLocks noGrp="1"/>
          </p:cNvSpPr>
          <p:nvPr>
            <p:ph type="pic" idx="4294967295"/>
          </p:nvPr>
        </p:nvSpPr>
        <p:spPr>
          <a:xfrm>
            <a:off x="4441350" y="2367088"/>
            <a:ext cx="3303352" cy="1524003"/>
          </a:xfrm>
          <a:ln w="82552" cap="sq">
            <a:solidFill>
              <a:srgbClr val="EAEAEA"/>
            </a:solidFill>
            <a:prstDash val="solid"/>
            <a:miter/>
          </a:ln>
        </p:spPr>
        <p:txBody>
          <a:bodyPr anchorCtr="1"/>
          <a:lstStyle>
            <a:lvl1pPr marL="0" indent="0" algn="ctr">
              <a:buNone/>
              <a:defRPr sz="1600"/>
            </a:lvl1pPr>
          </a:lstStyle>
          <a:p>
            <a:pPr lvl="0"/>
            <a:r>
              <a:rPr lang="en-US"/>
              <a:t>Click icon to add picture</a:t>
            </a:r>
          </a:p>
        </p:txBody>
      </p:sp>
      <p:sp>
        <p:nvSpPr>
          <p:cNvPr id="8" name="Text Placeholder 3">
            <a:extLst>
              <a:ext uri="{FF2B5EF4-FFF2-40B4-BE49-F238E27FC236}">
                <a16:creationId xmlns:a16="http://schemas.microsoft.com/office/drawing/2014/main" id="{A16607F1-9640-323E-3FA7-5B447B44DE96}"/>
              </a:ext>
            </a:extLst>
          </p:cNvPr>
          <p:cNvSpPr txBox="1">
            <a:spLocks noGrp="1"/>
          </p:cNvSpPr>
          <p:nvPr>
            <p:ph type="body" idx="4294967295"/>
          </p:nvPr>
        </p:nvSpPr>
        <p:spPr>
          <a:xfrm>
            <a:off x="4441350" y="4781077"/>
            <a:ext cx="3303352" cy="1010119"/>
          </a:xfrm>
        </p:spPr>
        <p:txBody>
          <a:bodyPr anchorCtr="1"/>
          <a:lstStyle>
            <a:lvl1pPr marL="0" indent="0" algn="ctr">
              <a:buNone/>
              <a:defRPr sz="1400"/>
            </a:lvl1pPr>
          </a:lstStyle>
          <a:p>
            <a:pPr lvl="0"/>
            <a:r>
              <a:rPr lang="en-US"/>
              <a:t>Click to edit Master text styles</a:t>
            </a:r>
          </a:p>
        </p:txBody>
      </p:sp>
      <p:sp>
        <p:nvSpPr>
          <p:cNvPr id="9" name="Text Placeholder 4">
            <a:extLst>
              <a:ext uri="{FF2B5EF4-FFF2-40B4-BE49-F238E27FC236}">
                <a16:creationId xmlns:a16="http://schemas.microsoft.com/office/drawing/2014/main" id="{EAB2E591-2DD7-988D-645A-2874819BE268}"/>
              </a:ext>
            </a:extLst>
          </p:cNvPr>
          <p:cNvSpPr txBox="1">
            <a:spLocks noGrp="1"/>
          </p:cNvSpPr>
          <p:nvPr>
            <p:ph type="body" idx="4294967295"/>
          </p:nvPr>
        </p:nvSpPr>
        <p:spPr>
          <a:xfrm>
            <a:off x="7973293" y="4204822"/>
            <a:ext cx="3300682" cy="576264"/>
          </a:xfrm>
        </p:spPr>
        <p:txBody>
          <a:bodyPr anchor="b" anchorCtr="1">
            <a:noAutofit/>
          </a:bodyPr>
          <a:lstStyle>
            <a:lvl1pPr marL="0" indent="0" algn="ctr">
              <a:lnSpc>
                <a:spcPct val="85000"/>
              </a:lnSpc>
              <a:buNone/>
              <a:defRPr sz="2200"/>
            </a:lvl1pPr>
          </a:lstStyle>
          <a:p>
            <a:pPr lvl="0"/>
            <a:r>
              <a:rPr lang="en-US"/>
              <a:t>Click to edit Master text styles</a:t>
            </a:r>
          </a:p>
        </p:txBody>
      </p:sp>
      <p:sp>
        <p:nvSpPr>
          <p:cNvPr id="10" name="Picture Placeholder 2">
            <a:extLst>
              <a:ext uri="{FF2B5EF4-FFF2-40B4-BE49-F238E27FC236}">
                <a16:creationId xmlns:a16="http://schemas.microsoft.com/office/drawing/2014/main" id="{2E4796AF-0E77-0838-5A44-58836075BE61}"/>
              </a:ext>
            </a:extLst>
          </p:cNvPr>
          <p:cNvSpPr txBox="1">
            <a:spLocks noGrp="1"/>
          </p:cNvSpPr>
          <p:nvPr>
            <p:ph type="pic" idx="4294967295"/>
          </p:nvPr>
        </p:nvSpPr>
        <p:spPr>
          <a:xfrm>
            <a:off x="7973293" y="2367088"/>
            <a:ext cx="3304925" cy="1524003"/>
          </a:xfrm>
          <a:ln w="82552" cap="sq">
            <a:solidFill>
              <a:srgbClr val="EAEAEA"/>
            </a:solidFill>
            <a:prstDash val="solid"/>
            <a:miter/>
          </a:ln>
        </p:spPr>
        <p:txBody>
          <a:bodyPr anchorCtr="1"/>
          <a:lstStyle>
            <a:lvl1pPr marL="0" indent="0" algn="ctr">
              <a:buNone/>
              <a:defRPr sz="1600"/>
            </a:lvl1pPr>
          </a:lstStyle>
          <a:p>
            <a:pPr lvl="0"/>
            <a:r>
              <a:rPr lang="en-US"/>
              <a:t>Click icon to add picture</a:t>
            </a:r>
          </a:p>
        </p:txBody>
      </p:sp>
      <p:sp>
        <p:nvSpPr>
          <p:cNvPr id="11" name="Text Placeholder 3">
            <a:extLst>
              <a:ext uri="{FF2B5EF4-FFF2-40B4-BE49-F238E27FC236}">
                <a16:creationId xmlns:a16="http://schemas.microsoft.com/office/drawing/2014/main" id="{636A2975-C667-FF95-6D76-7A97BF517BA3}"/>
              </a:ext>
            </a:extLst>
          </p:cNvPr>
          <p:cNvSpPr txBox="1">
            <a:spLocks noGrp="1"/>
          </p:cNvSpPr>
          <p:nvPr>
            <p:ph type="body" idx="4294967295"/>
          </p:nvPr>
        </p:nvSpPr>
        <p:spPr>
          <a:xfrm>
            <a:off x="7973174" y="4781077"/>
            <a:ext cx="3305053" cy="1010119"/>
          </a:xfrm>
        </p:spPr>
        <p:txBody>
          <a:bodyPr anchorCtr="1"/>
          <a:lstStyle>
            <a:lvl1pPr marL="0" indent="0" algn="ctr">
              <a:buNone/>
              <a:defRPr sz="1400"/>
            </a:lvl1pPr>
          </a:lstStyle>
          <a:p>
            <a:pPr lvl="0"/>
            <a:r>
              <a:rPr lang="en-US"/>
              <a:t>Click to edit Master text styles</a:t>
            </a:r>
          </a:p>
        </p:txBody>
      </p:sp>
      <p:sp>
        <p:nvSpPr>
          <p:cNvPr id="12" name="Date Placeholder 2">
            <a:extLst>
              <a:ext uri="{FF2B5EF4-FFF2-40B4-BE49-F238E27FC236}">
                <a16:creationId xmlns:a16="http://schemas.microsoft.com/office/drawing/2014/main" id="{EC768D38-B041-3584-2F02-5B5EEA3B8B7A}"/>
              </a:ext>
            </a:extLst>
          </p:cNvPr>
          <p:cNvSpPr txBox="1">
            <a:spLocks noGrp="1"/>
          </p:cNvSpPr>
          <p:nvPr>
            <p:ph type="dt" sz="half" idx="7"/>
          </p:nvPr>
        </p:nvSpPr>
        <p:spPr>
          <a:xfrm>
            <a:off x="7678738" y="5883277"/>
            <a:ext cx="2743200" cy="365129"/>
          </a:xfrm>
        </p:spPr>
        <p:txBody>
          <a:bodyPr/>
          <a:lstStyle>
            <a:lvl1pPr>
              <a:defRPr/>
            </a:lvl1pPr>
          </a:lstStyle>
          <a:p>
            <a:pPr lvl="0"/>
            <a:fld id="{96045FFC-B6E7-4820-B60F-ABA1DE8B4C22}" type="datetime1">
              <a:rPr lang="en-US"/>
              <a:pPr lvl="0"/>
              <a:t>10/10/2023</a:t>
            </a:fld>
            <a:endParaRPr lang="en-US"/>
          </a:p>
        </p:txBody>
      </p:sp>
      <p:sp>
        <p:nvSpPr>
          <p:cNvPr id="13" name="Footer Placeholder 3">
            <a:extLst>
              <a:ext uri="{FF2B5EF4-FFF2-40B4-BE49-F238E27FC236}">
                <a16:creationId xmlns:a16="http://schemas.microsoft.com/office/drawing/2014/main" id="{F4C2F7A8-B374-24EF-A426-581AE89D14CE}"/>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14" name="Slide Number Placeholder 4">
            <a:extLst>
              <a:ext uri="{FF2B5EF4-FFF2-40B4-BE49-F238E27FC236}">
                <a16:creationId xmlns:a16="http://schemas.microsoft.com/office/drawing/2014/main" id="{466E49B8-0B73-5AB4-CCC4-4105B97CFDD4}"/>
              </a:ext>
            </a:extLst>
          </p:cNvPr>
          <p:cNvSpPr txBox="1">
            <a:spLocks noGrp="1"/>
          </p:cNvSpPr>
          <p:nvPr>
            <p:ph type="sldNum" sz="quarter" idx="8"/>
          </p:nvPr>
        </p:nvSpPr>
        <p:spPr>
          <a:xfrm>
            <a:off x="10514008" y="5883277"/>
            <a:ext cx="764218" cy="365129"/>
          </a:xfrm>
        </p:spPr>
        <p:txBody>
          <a:bodyPr/>
          <a:lstStyle>
            <a:lvl1pPr>
              <a:defRPr/>
            </a:lvl1pPr>
          </a:lstStyle>
          <a:p>
            <a:pPr lvl="0"/>
            <a:fld id="{4C4754B7-1628-4BD3-B605-428101A6CC05}" type="slidenum">
              <a:t>‹#›</a:t>
            </a:fld>
            <a:endParaRPr lang="en-US"/>
          </a:p>
        </p:txBody>
      </p:sp>
    </p:spTree>
    <p:extLst>
      <p:ext uri="{BB962C8B-B14F-4D97-AF65-F5344CB8AC3E}">
        <p14:creationId xmlns:p14="http://schemas.microsoft.com/office/powerpoint/2010/main" val="3048959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520D44B9-5ADD-352B-25BC-8732129C128E}"/>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CB1ACE3D-F621-D759-2757-0318CEB1B6A7}"/>
              </a:ext>
            </a:extLst>
          </p:cNvPr>
          <p:cNvSpPr txBox="1">
            <a:spLocks noGrp="1"/>
          </p:cNvSpPr>
          <p:nvPr>
            <p:ph type="title"/>
          </p:nvPr>
        </p:nvSpPr>
        <p:spPr>
          <a:xfrm>
            <a:off x="913778" y="618518"/>
            <a:ext cx="10364449" cy="1596176"/>
          </a:xfrm>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6EC556B9-7285-937E-D41C-E8897ECBC205}"/>
              </a:ext>
            </a:extLst>
          </p:cNvPr>
          <p:cNvSpPr txBox="1">
            <a:spLocks noGrp="1"/>
          </p:cNvSpPr>
          <p:nvPr>
            <p:ph type="body" orient="vert" idx="1"/>
          </p:nvPr>
        </p:nvSpPr>
        <p:spPr>
          <a:xfrm>
            <a:off x="913778" y="2367088"/>
            <a:ext cx="10364449" cy="3424107"/>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9BBF1-5240-6650-6368-F62CE175CA64}"/>
              </a:ext>
            </a:extLst>
          </p:cNvPr>
          <p:cNvSpPr txBox="1">
            <a:spLocks noGrp="1"/>
          </p:cNvSpPr>
          <p:nvPr>
            <p:ph type="dt" sz="half" idx="7"/>
          </p:nvPr>
        </p:nvSpPr>
        <p:spPr>
          <a:xfrm>
            <a:off x="7678738" y="5883277"/>
            <a:ext cx="2743200" cy="365129"/>
          </a:xfrm>
        </p:spPr>
        <p:txBody>
          <a:bodyPr/>
          <a:lstStyle>
            <a:lvl1pPr>
              <a:defRPr/>
            </a:lvl1pPr>
          </a:lstStyle>
          <a:p>
            <a:pPr lvl="0"/>
            <a:fld id="{863A9537-71B5-44FF-8995-3CA2676CBE3A}" type="datetime1">
              <a:rPr lang="en-US"/>
              <a:pPr lvl="0"/>
              <a:t>10/10/2023</a:t>
            </a:fld>
            <a:endParaRPr lang="en-US"/>
          </a:p>
        </p:txBody>
      </p:sp>
      <p:sp>
        <p:nvSpPr>
          <p:cNvPr id="5" name="Footer Placeholder 4">
            <a:extLst>
              <a:ext uri="{FF2B5EF4-FFF2-40B4-BE49-F238E27FC236}">
                <a16:creationId xmlns:a16="http://schemas.microsoft.com/office/drawing/2014/main" id="{FF58EE72-3D6F-C97E-35CD-DDC6056CF90A}"/>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D975BFF-0E7D-66E4-17A7-C360B6DCCB22}"/>
              </a:ext>
            </a:extLst>
          </p:cNvPr>
          <p:cNvSpPr txBox="1">
            <a:spLocks noGrp="1"/>
          </p:cNvSpPr>
          <p:nvPr>
            <p:ph type="sldNum" sz="quarter" idx="8"/>
          </p:nvPr>
        </p:nvSpPr>
        <p:spPr>
          <a:xfrm>
            <a:off x="10514008" y="5883277"/>
            <a:ext cx="764218" cy="365129"/>
          </a:xfrm>
        </p:spPr>
        <p:txBody>
          <a:bodyPr/>
          <a:lstStyle>
            <a:lvl1pPr>
              <a:defRPr/>
            </a:lvl1pPr>
          </a:lstStyle>
          <a:p>
            <a:pPr lvl="0"/>
            <a:fld id="{35AE037D-8A14-4372-BEBE-6327D3632842}" type="slidenum">
              <a:t>‹#›</a:t>
            </a:fld>
            <a:endParaRPr lang="en-US"/>
          </a:p>
        </p:txBody>
      </p:sp>
    </p:spTree>
    <p:extLst>
      <p:ext uri="{BB962C8B-B14F-4D97-AF65-F5344CB8AC3E}">
        <p14:creationId xmlns:p14="http://schemas.microsoft.com/office/powerpoint/2010/main" val="3439054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28E87EBF-69C2-579E-ABF4-C330F623840A}"/>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Vertical Title 1">
            <a:extLst>
              <a:ext uri="{FF2B5EF4-FFF2-40B4-BE49-F238E27FC236}">
                <a16:creationId xmlns:a16="http://schemas.microsoft.com/office/drawing/2014/main" id="{09867262-34F5-EC2E-1F3D-87700824825D}"/>
              </a:ext>
            </a:extLst>
          </p:cNvPr>
          <p:cNvSpPr txBox="1">
            <a:spLocks noGrp="1"/>
          </p:cNvSpPr>
          <p:nvPr>
            <p:ph type="title" orient="vert"/>
          </p:nvPr>
        </p:nvSpPr>
        <p:spPr>
          <a:xfrm>
            <a:off x="8724903" y="609603"/>
            <a:ext cx="2553324" cy="5181603"/>
          </a:xfrm>
        </p:spPr>
        <p:txBody>
          <a:bodyPr vert="eaVert" anchorCtr="0"/>
          <a:lstStyle>
            <a:lvl1pPr algn="l">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24536D90-1113-0464-F50C-09BB2DC634B4}"/>
              </a:ext>
            </a:extLst>
          </p:cNvPr>
          <p:cNvSpPr txBox="1">
            <a:spLocks noGrp="1"/>
          </p:cNvSpPr>
          <p:nvPr>
            <p:ph type="body" orient="vert" idx="1"/>
          </p:nvPr>
        </p:nvSpPr>
        <p:spPr>
          <a:xfrm>
            <a:off x="913778" y="609603"/>
            <a:ext cx="7658721" cy="5181603"/>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1C9D2-E471-2663-A2AC-A4BEF4C42C03}"/>
              </a:ext>
            </a:extLst>
          </p:cNvPr>
          <p:cNvSpPr txBox="1">
            <a:spLocks noGrp="1"/>
          </p:cNvSpPr>
          <p:nvPr>
            <p:ph type="dt" sz="half" idx="7"/>
          </p:nvPr>
        </p:nvSpPr>
        <p:spPr>
          <a:xfrm>
            <a:off x="7678738" y="5883277"/>
            <a:ext cx="2743200" cy="365129"/>
          </a:xfrm>
        </p:spPr>
        <p:txBody>
          <a:bodyPr/>
          <a:lstStyle>
            <a:lvl1pPr>
              <a:defRPr/>
            </a:lvl1pPr>
          </a:lstStyle>
          <a:p>
            <a:pPr lvl="0"/>
            <a:fld id="{6F45B712-1306-4E32-945A-43B9CEFF8E02}" type="datetime1">
              <a:rPr lang="en-US"/>
              <a:pPr lvl="0"/>
              <a:t>10/10/2023</a:t>
            </a:fld>
            <a:endParaRPr lang="en-US"/>
          </a:p>
        </p:txBody>
      </p:sp>
      <p:sp>
        <p:nvSpPr>
          <p:cNvPr id="5" name="Footer Placeholder 4">
            <a:extLst>
              <a:ext uri="{FF2B5EF4-FFF2-40B4-BE49-F238E27FC236}">
                <a16:creationId xmlns:a16="http://schemas.microsoft.com/office/drawing/2014/main" id="{274C548B-A22D-7EDF-AC60-2FA3CC440154}"/>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FF7B8A30-DD3E-B0F1-9876-C706FB0329EA}"/>
              </a:ext>
            </a:extLst>
          </p:cNvPr>
          <p:cNvSpPr txBox="1">
            <a:spLocks noGrp="1"/>
          </p:cNvSpPr>
          <p:nvPr>
            <p:ph type="sldNum" sz="quarter" idx="8"/>
          </p:nvPr>
        </p:nvSpPr>
        <p:spPr>
          <a:xfrm>
            <a:off x="10514008" y="5883277"/>
            <a:ext cx="764218" cy="365129"/>
          </a:xfrm>
        </p:spPr>
        <p:txBody>
          <a:bodyPr/>
          <a:lstStyle>
            <a:lvl1pPr>
              <a:defRPr/>
            </a:lvl1pPr>
          </a:lstStyle>
          <a:p>
            <a:pPr lvl="0"/>
            <a:fld id="{0288C755-DA5D-49F9-B82F-6884B624207D}" type="slidenum">
              <a:t>‹#›</a:t>
            </a:fld>
            <a:endParaRPr lang="en-US"/>
          </a:p>
        </p:txBody>
      </p:sp>
    </p:spTree>
    <p:extLst>
      <p:ext uri="{BB962C8B-B14F-4D97-AF65-F5344CB8AC3E}">
        <p14:creationId xmlns:p14="http://schemas.microsoft.com/office/powerpoint/2010/main" val="3923748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0A3AFEB0-F68D-3466-945B-5E3A5F24A978}"/>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B49C1C0A-84C2-D9F0-3A66-C6AF21A38D07}"/>
              </a:ext>
            </a:extLst>
          </p:cNvPr>
          <p:cNvSpPr txBox="1">
            <a:spLocks noGrp="1"/>
          </p:cNvSpPr>
          <p:nvPr>
            <p:ph type="title"/>
          </p:nvPr>
        </p:nvSpPr>
        <p:spPr>
          <a:xfrm>
            <a:off x="913778" y="618518"/>
            <a:ext cx="10364449" cy="1596176"/>
          </a:xfrm>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6989972B-723F-5EA6-0DEF-57D390AD992B}"/>
              </a:ext>
            </a:extLst>
          </p:cNvPr>
          <p:cNvSpPr txBox="1">
            <a:spLocks noGrp="1"/>
          </p:cNvSpPr>
          <p:nvPr>
            <p:ph idx="1"/>
          </p:nvPr>
        </p:nvSpPr>
        <p:spPr>
          <a:xfrm>
            <a:off x="913778" y="2367088"/>
            <a:ext cx="10363827" cy="342410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DAD2FD-4A1C-6FF1-1FB0-49B0F2C25FA9}"/>
              </a:ext>
            </a:extLst>
          </p:cNvPr>
          <p:cNvSpPr txBox="1">
            <a:spLocks noGrp="1"/>
          </p:cNvSpPr>
          <p:nvPr>
            <p:ph type="dt" sz="half" idx="7"/>
          </p:nvPr>
        </p:nvSpPr>
        <p:spPr>
          <a:xfrm>
            <a:off x="7678738" y="5883277"/>
            <a:ext cx="2743200" cy="365129"/>
          </a:xfrm>
        </p:spPr>
        <p:txBody>
          <a:bodyPr/>
          <a:lstStyle>
            <a:lvl1pPr>
              <a:defRPr/>
            </a:lvl1pPr>
          </a:lstStyle>
          <a:p>
            <a:pPr lvl="0"/>
            <a:fld id="{B5C68B75-801F-4532-97F9-69EA4918C9C3}" type="datetime1">
              <a:rPr lang="en-US"/>
              <a:pPr lvl="0"/>
              <a:t>10/10/2023</a:t>
            </a:fld>
            <a:endParaRPr lang="en-US"/>
          </a:p>
        </p:txBody>
      </p:sp>
      <p:sp>
        <p:nvSpPr>
          <p:cNvPr id="5" name="Footer Placeholder 4">
            <a:extLst>
              <a:ext uri="{FF2B5EF4-FFF2-40B4-BE49-F238E27FC236}">
                <a16:creationId xmlns:a16="http://schemas.microsoft.com/office/drawing/2014/main" id="{48C0CF03-B167-05CC-C06B-541B2F689AE2}"/>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F236B035-A1F8-CA2F-C255-470289D080FE}"/>
              </a:ext>
            </a:extLst>
          </p:cNvPr>
          <p:cNvSpPr txBox="1">
            <a:spLocks noGrp="1"/>
          </p:cNvSpPr>
          <p:nvPr>
            <p:ph type="sldNum" sz="quarter" idx="8"/>
          </p:nvPr>
        </p:nvSpPr>
        <p:spPr>
          <a:xfrm>
            <a:off x="10514008" y="5883277"/>
            <a:ext cx="764218" cy="365129"/>
          </a:xfrm>
        </p:spPr>
        <p:txBody>
          <a:bodyPr/>
          <a:lstStyle>
            <a:lvl1pPr>
              <a:defRPr/>
            </a:lvl1pPr>
          </a:lstStyle>
          <a:p>
            <a:pPr lvl="0"/>
            <a:fld id="{75FF6828-3E87-48A6-A182-B0CE207C7F7F}" type="slidenum">
              <a:t>‹#›</a:t>
            </a:fld>
            <a:endParaRPr lang="en-US"/>
          </a:p>
        </p:txBody>
      </p:sp>
    </p:spTree>
    <p:extLst>
      <p:ext uri="{BB962C8B-B14F-4D97-AF65-F5344CB8AC3E}">
        <p14:creationId xmlns:p14="http://schemas.microsoft.com/office/powerpoint/2010/main" val="23932033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379EA799-4512-8B1C-5442-DC8C94FFD21B}"/>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F3474E06-DBD6-3F34-803C-98D779D0D59A}"/>
              </a:ext>
            </a:extLst>
          </p:cNvPr>
          <p:cNvSpPr txBox="1">
            <a:spLocks noGrp="1"/>
          </p:cNvSpPr>
          <p:nvPr>
            <p:ph type="title"/>
          </p:nvPr>
        </p:nvSpPr>
        <p:spPr>
          <a:xfrm>
            <a:off x="913778" y="828565"/>
            <a:ext cx="10351748" cy="2736817"/>
          </a:xfrm>
        </p:spPr>
        <p:txBody>
          <a:bodyPr anchor="b"/>
          <a:lstStyle>
            <a:lvl1pPr>
              <a:defRPr sz="4000"/>
            </a:lvl1pPr>
          </a:lstStyle>
          <a:p>
            <a:pPr lvl="0"/>
            <a:r>
              <a:rPr lang="en-US"/>
              <a:t>Click to edit Master title style</a:t>
            </a:r>
          </a:p>
        </p:txBody>
      </p:sp>
      <p:sp>
        <p:nvSpPr>
          <p:cNvPr id="3" name="Text Placeholder 2">
            <a:extLst>
              <a:ext uri="{FF2B5EF4-FFF2-40B4-BE49-F238E27FC236}">
                <a16:creationId xmlns:a16="http://schemas.microsoft.com/office/drawing/2014/main" id="{C322167B-D869-F024-0063-39668BF447B6}"/>
              </a:ext>
            </a:extLst>
          </p:cNvPr>
          <p:cNvSpPr txBox="1">
            <a:spLocks noGrp="1"/>
          </p:cNvSpPr>
          <p:nvPr>
            <p:ph type="body" idx="1"/>
          </p:nvPr>
        </p:nvSpPr>
        <p:spPr>
          <a:xfrm>
            <a:off x="913778" y="3657453"/>
            <a:ext cx="10351748" cy="1368180"/>
          </a:xfrm>
        </p:spPr>
        <p:txBody>
          <a:bodyPr anchorCtr="1"/>
          <a:lstStyle>
            <a:lvl1pPr marL="0" indent="0" algn="ctr">
              <a:buNone/>
              <a:defRPr>
                <a:solidFill>
                  <a:srgbClr val="7F7F7F"/>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CB86F4AF-18A2-3DDE-2BDB-ED7DF7E5506A}"/>
              </a:ext>
            </a:extLst>
          </p:cNvPr>
          <p:cNvSpPr txBox="1">
            <a:spLocks noGrp="1"/>
          </p:cNvSpPr>
          <p:nvPr>
            <p:ph type="dt" sz="half" idx="7"/>
          </p:nvPr>
        </p:nvSpPr>
        <p:spPr>
          <a:xfrm>
            <a:off x="7678738" y="5883277"/>
            <a:ext cx="2743200" cy="365129"/>
          </a:xfrm>
        </p:spPr>
        <p:txBody>
          <a:bodyPr/>
          <a:lstStyle>
            <a:lvl1pPr>
              <a:defRPr/>
            </a:lvl1pPr>
          </a:lstStyle>
          <a:p>
            <a:pPr lvl="0"/>
            <a:fld id="{6C2D0508-6257-4064-8029-DE48C2D4C708}" type="datetime1">
              <a:rPr lang="en-US"/>
              <a:pPr lvl="0"/>
              <a:t>10/10/2023</a:t>
            </a:fld>
            <a:endParaRPr lang="en-US"/>
          </a:p>
        </p:txBody>
      </p:sp>
      <p:sp>
        <p:nvSpPr>
          <p:cNvPr id="5" name="Footer Placeholder 4">
            <a:extLst>
              <a:ext uri="{FF2B5EF4-FFF2-40B4-BE49-F238E27FC236}">
                <a16:creationId xmlns:a16="http://schemas.microsoft.com/office/drawing/2014/main" id="{C8A078E4-F004-D6B7-253D-931CEBB4B327}"/>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85C27CF7-9726-943A-D677-00C8576B069F}"/>
              </a:ext>
            </a:extLst>
          </p:cNvPr>
          <p:cNvSpPr txBox="1">
            <a:spLocks noGrp="1"/>
          </p:cNvSpPr>
          <p:nvPr>
            <p:ph type="sldNum" sz="quarter" idx="8"/>
          </p:nvPr>
        </p:nvSpPr>
        <p:spPr>
          <a:xfrm>
            <a:off x="10514008" y="5883277"/>
            <a:ext cx="764218" cy="365129"/>
          </a:xfrm>
        </p:spPr>
        <p:txBody>
          <a:bodyPr/>
          <a:lstStyle>
            <a:lvl1pPr>
              <a:defRPr/>
            </a:lvl1pPr>
          </a:lstStyle>
          <a:p>
            <a:pPr lvl="0"/>
            <a:fld id="{B5C9622B-F2EC-4FD6-BF32-717CE05526F4}" type="slidenum">
              <a:t>‹#›</a:t>
            </a:fld>
            <a:endParaRPr lang="en-US"/>
          </a:p>
        </p:txBody>
      </p:sp>
    </p:spTree>
    <p:extLst>
      <p:ext uri="{BB962C8B-B14F-4D97-AF65-F5344CB8AC3E}">
        <p14:creationId xmlns:p14="http://schemas.microsoft.com/office/powerpoint/2010/main" val="2659959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37191D3A-77D3-5DE3-3D9E-F5C6065D0DF4}"/>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6DA3FC3C-51CE-8E85-2FE6-0960CE776E63}"/>
              </a:ext>
            </a:extLst>
          </p:cNvPr>
          <p:cNvSpPr txBox="1">
            <a:spLocks noGrp="1"/>
          </p:cNvSpPr>
          <p:nvPr>
            <p:ph type="title"/>
          </p:nvPr>
        </p:nvSpPr>
        <p:spPr>
          <a:xfrm>
            <a:off x="913778" y="618518"/>
            <a:ext cx="10364449" cy="1596176"/>
          </a:xfrm>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39AD4C02-8A84-37F4-D8FD-D194633DFAAF}"/>
              </a:ext>
            </a:extLst>
          </p:cNvPr>
          <p:cNvSpPr txBox="1">
            <a:spLocks noGrp="1"/>
          </p:cNvSpPr>
          <p:nvPr>
            <p:ph idx="1"/>
          </p:nvPr>
        </p:nvSpPr>
        <p:spPr>
          <a:xfrm>
            <a:off x="913778" y="2367088"/>
            <a:ext cx="5106027" cy="342410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B8955D-F5A9-61CB-FBDD-4152DFDC48BB}"/>
              </a:ext>
            </a:extLst>
          </p:cNvPr>
          <p:cNvSpPr txBox="1">
            <a:spLocks noGrp="1"/>
          </p:cNvSpPr>
          <p:nvPr>
            <p:ph idx="2"/>
          </p:nvPr>
        </p:nvSpPr>
        <p:spPr>
          <a:xfrm>
            <a:off x="6172200" y="2367088"/>
            <a:ext cx="5105396" cy="342410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BD6C84-8B79-FA47-1749-A91517EEF4B8}"/>
              </a:ext>
            </a:extLst>
          </p:cNvPr>
          <p:cNvSpPr txBox="1">
            <a:spLocks noGrp="1"/>
          </p:cNvSpPr>
          <p:nvPr>
            <p:ph type="dt" sz="half" idx="7"/>
          </p:nvPr>
        </p:nvSpPr>
        <p:spPr>
          <a:xfrm>
            <a:off x="7678738" y="5883277"/>
            <a:ext cx="2743200" cy="365129"/>
          </a:xfrm>
        </p:spPr>
        <p:txBody>
          <a:bodyPr/>
          <a:lstStyle>
            <a:lvl1pPr>
              <a:defRPr/>
            </a:lvl1pPr>
          </a:lstStyle>
          <a:p>
            <a:pPr lvl="0"/>
            <a:fld id="{120C0D4A-AF3D-4297-9DAC-EE3FC80D43FC}" type="datetime1">
              <a:rPr lang="en-US"/>
              <a:pPr lvl="0"/>
              <a:t>10/10/2023</a:t>
            </a:fld>
            <a:endParaRPr lang="en-US"/>
          </a:p>
        </p:txBody>
      </p:sp>
      <p:sp>
        <p:nvSpPr>
          <p:cNvPr id="6" name="Footer Placeholder 5">
            <a:extLst>
              <a:ext uri="{FF2B5EF4-FFF2-40B4-BE49-F238E27FC236}">
                <a16:creationId xmlns:a16="http://schemas.microsoft.com/office/drawing/2014/main" id="{52CDB68C-C04E-D71A-C092-9CE1F793CEA8}"/>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727862A3-BA72-0FA3-B2E2-7ABBD9FABDB2}"/>
              </a:ext>
            </a:extLst>
          </p:cNvPr>
          <p:cNvSpPr txBox="1">
            <a:spLocks noGrp="1"/>
          </p:cNvSpPr>
          <p:nvPr>
            <p:ph type="sldNum" sz="quarter" idx="8"/>
          </p:nvPr>
        </p:nvSpPr>
        <p:spPr>
          <a:xfrm>
            <a:off x="10514008" y="5883277"/>
            <a:ext cx="764218" cy="365129"/>
          </a:xfrm>
        </p:spPr>
        <p:txBody>
          <a:bodyPr/>
          <a:lstStyle>
            <a:lvl1pPr>
              <a:defRPr/>
            </a:lvl1pPr>
          </a:lstStyle>
          <a:p>
            <a:pPr lvl="0"/>
            <a:fld id="{33EA8886-4F0F-4972-A000-363E9369D564}" type="slidenum">
              <a:t>‹#›</a:t>
            </a:fld>
            <a:endParaRPr lang="en-US"/>
          </a:p>
        </p:txBody>
      </p:sp>
    </p:spTree>
    <p:extLst>
      <p:ext uri="{BB962C8B-B14F-4D97-AF65-F5344CB8AC3E}">
        <p14:creationId xmlns:p14="http://schemas.microsoft.com/office/powerpoint/2010/main" val="199527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2" descr="\\DROBO-FS\QuickDrops\JB\PPTX NG\Droplets\LightingOverlay.png">
            <a:extLst>
              <a:ext uri="{FF2B5EF4-FFF2-40B4-BE49-F238E27FC236}">
                <a16:creationId xmlns:a16="http://schemas.microsoft.com/office/drawing/2014/main" id="{027D6AEC-BF79-EAF9-4F21-B17164F978CF}"/>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8F07B5CB-1BFF-6B49-2C8E-7176C62F8EAC}"/>
              </a:ext>
            </a:extLst>
          </p:cNvPr>
          <p:cNvSpPr txBox="1">
            <a:spLocks noGrp="1"/>
          </p:cNvSpPr>
          <p:nvPr>
            <p:ph type="title"/>
          </p:nvPr>
        </p:nvSpPr>
        <p:spPr>
          <a:xfrm>
            <a:off x="913778" y="618518"/>
            <a:ext cx="10364449" cy="1596176"/>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10936735-2515-D963-4DFE-259D76AC0E3B}"/>
              </a:ext>
            </a:extLst>
          </p:cNvPr>
          <p:cNvSpPr txBox="1">
            <a:spLocks noGrp="1"/>
          </p:cNvSpPr>
          <p:nvPr>
            <p:ph type="body" idx="1"/>
          </p:nvPr>
        </p:nvSpPr>
        <p:spPr>
          <a:xfrm>
            <a:off x="1146328" y="2371020"/>
            <a:ext cx="4873477" cy="679993"/>
          </a:xfrm>
        </p:spPr>
        <p:txBody>
          <a:bodyPr anchor="b">
            <a:noAutofit/>
          </a:bodyPr>
          <a:lstStyle>
            <a:lvl1pPr marL="0" indent="0">
              <a:lnSpc>
                <a:spcPct val="85000"/>
              </a:lnSpc>
              <a:buNone/>
              <a:defRPr sz="2600"/>
            </a:lvl1pPr>
          </a:lstStyle>
          <a:p>
            <a:pPr lvl="0"/>
            <a:r>
              <a:rPr lang="en-US"/>
              <a:t>Click to edit Master text styles</a:t>
            </a:r>
          </a:p>
        </p:txBody>
      </p:sp>
      <p:sp>
        <p:nvSpPr>
          <p:cNvPr id="4" name="Content Placeholder 3">
            <a:extLst>
              <a:ext uri="{FF2B5EF4-FFF2-40B4-BE49-F238E27FC236}">
                <a16:creationId xmlns:a16="http://schemas.microsoft.com/office/drawing/2014/main" id="{D0E1218F-8751-4E37-F014-FF38269286E3}"/>
              </a:ext>
            </a:extLst>
          </p:cNvPr>
          <p:cNvSpPr txBox="1">
            <a:spLocks noGrp="1"/>
          </p:cNvSpPr>
          <p:nvPr>
            <p:ph idx="2"/>
          </p:nvPr>
        </p:nvSpPr>
        <p:spPr>
          <a:xfrm>
            <a:off x="913778" y="3051014"/>
            <a:ext cx="5106027" cy="274018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ACE5F-3826-A678-8843-DF9D281DC906}"/>
              </a:ext>
            </a:extLst>
          </p:cNvPr>
          <p:cNvSpPr txBox="1">
            <a:spLocks noGrp="1"/>
          </p:cNvSpPr>
          <p:nvPr>
            <p:ph type="body" idx="3"/>
          </p:nvPr>
        </p:nvSpPr>
        <p:spPr>
          <a:xfrm>
            <a:off x="6396420" y="2371020"/>
            <a:ext cx="4881807" cy="679993"/>
          </a:xfrm>
        </p:spPr>
        <p:txBody>
          <a:bodyPr anchor="b">
            <a:noAutofit/>
          </a:bodyPr>
          <a:lstStyle>
            <a:lvl1pPr marL="0" indent="0">
              <a:lnSpc>
                <a:spcPct val="85000"/>
              </a:lnSpc>
              <a:buNone/>
              <a:defRPr sz="2600"/>
            </a:lvl1pPr>
          </a:lstStyle>
          <a:p>
            <a:pPr lvl="0"/>
            <a:r>
              <a:rPr lang="en-US"/>
              <a:t>Click to edit Master text styles</a:t>
            </a:r>
          </a:p>
        </p:txBody>
      </p:sp>
      <p:sp>
        <p:nvSpPr>
          <p:cNvPr id="6" name="Content Placeholder 5">
            <a:extLst>
              <a:ext uri="{FF2B5EF4-FFF2-40B4-BE49-F238E27FC236}">
                <a16:creationId xmlns:a16="http://schemas.microsoft.com/office/drawing/2014/main" id="{85B5A726-9AB2-9A4D-A63F-E3E121B2501E}"/>
              </a:ext>
            </a:extLst>
          </p:cNvPr>
          <p:cNvSpPr txBox="1">
            <a:spLocks noGrp="1"/>
          </p:cNvSpPr>
          <p:nvPr>
            <p:ph idx="4"/>
          </p:nvPr>
        </p:nvSpPr>
        <p:spPr>
          <a:xfrm>
            <a:off x="6172200" y="3051014"/>
            <a:ext cx="5105396" cy="274018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7D0723-2477-08FF-1042-79FE1991A09B}"/>
              </a:ext>
            </a:extLst>
          </p:cNvPr>
          <p:cNvSpPr txBox="1">
            <a:spLocks noGrp="1"/>
          </p:cNvSpPr>
          <p:nvPr>
            <p:ph type="dt" sz="half" idx="7"/>
          </p:nvPr>
        </p:nvSpPr>
        <p:spPr>
          <a:xfrm>
            <a:off x="7678738" y="5883277"/>
            <a:ext cx="2743200" cy="365129"/>
          </a:xfrm>
        </p:spPr>
        <p:txBody>
          <a:bodyPr/>
          <a:lstStyle>
            <a:lvl1pPr>
              <a:defRPr/>
            </a:lvl1pPr>
          </a:lstStyle>
          <a:p>
            <a:pPr lvl="0"/>
            <a:fld id="{FE1416C7-44D3-4DD7-A3C4-DBEA71FC345C}" type="datetime1">
              <a:rPr lang="en-US"/>
              <a:pPr lvl="0"/>
              <a:t>10/10/2023</a:t>
            </a:fld>
            <a:endParaRPr lang="en-US"/>
          </a:p>
        </p:txBody>
      </p:sp>
      <p:sp>
        <p:nvSpPr>
          <p:cNvPr id="8" name="Footer Placeholder 7">
            <a:extLst>
              <a:ext uri="{FF2B5EF4-FFF2-40B4-BE49-F238E27FC236}">
                <a16:creationId xmlns:a16="http://schemas.microsoft.com/office/drawing/2014/main" id="{3E1410DB-5D11-3F13-18BC-B1C69A4D1B79}"/>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D36B64CA-8388-20B6-A0D9-CC7A433AE529}"/>
              </a:ext>
            </a:extLst>
          </p:cNvPr>
          <p:cNvSpPr txBox="1">
            <a:spLocks noGrp="1"/>
          </p:cNvSpPr>
          <p:nvPr>
            <p:ph type="sldNum" sz="quarter" idx="8"/>
          </p:nvPr>
        </p:nvSpPr>
        <p:spPr>
          <a:xfrm>
            <a:off x="10514008" y="5883277"/>
            <a:ext cx="764218" cy="365129"/>
          </a:xfrm>
        </p:spPr>
        <p:txBody>
          <a:bodyPr/>
          <a:lstStyle>
            <a:lvl1pPr>
              <a:defRPr/>
            </a:lvl1pPr>
          </a:lstStyle>
          <a:p>
            <a:pPr lvl="0"/>
            <a:fld id="{22E89E5C-6628-4FE1-B530-CA3E836868EA}" type="slidenum">
              <a:t>‹#›</a:t>
            </a:fld>
            <a:endParaRPr lang="en-US"/>
          </a:p>
        </p:txBody>
      </p:sp>
    </p:spTree>
    <p:extLst>
      <p:ext uri="{BB962C8B-B14F-4D97-AF65-F5344CB8AC3E}">
        <p14:creationId xmlns:p14="http://schemas.microsoft.com/office/powerpoint/2010/main" val="181163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2" descr="\\DROBO-FS\QuickDrops\JB\PPTX NG\Droplets\LightingOverlay.png">
            <a:extLst>
              <a:ext uri="{FF2B5EF4-FFF2-40B4-BE49-F238E27FC236}">
                <a16:creationId xmlns:a16="http://schemas.microsoft.com/office/drawing/2014/main" id="{4BE82B3B-4912-2073-8600-28279A33517D}"/>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2E05E111-B765-AF40-1897-ADE8289CBB52}"/>
              </a:ext>
            </a:extLst>
          </p:cNvPr>
          <p:cNvSpPr txBox="1">
            <a:spLocks noGrp="1"/>
          </p:cNvSpPr>
          <p:nvPr>
            <p:ph type="title"/>
          </p:nvPr>
        </p:nvSpPr>
        <p:spPr>
          <a:xfrm>
            <a:off x="913778" y="618518"/>
            <a:ext cx="10364449" cy="1596176"/>
          </a:xfrm>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4E3E0728-67D1-3BC2-8C90-C6C4459EF5FF}"/>
              </a:ext>
            </a:extLst>
          </p:cNvPr>
          <p:cNvSpPr txBox="1">
            <a:spLocks noGrp="1"/>
          </p:cNvSpPr>
          <p:nvPr>
            <p:ph type="dt" sz="half" idx="7"/>
          </p:nvPr>
        </p:nvSpPr>
        <p:spPr>
          <a:xfrm>
            <a:off x="7678738" y="5883277"/>
            <a:ext cx="2743200" cy="365129"/>
          </a:xfrm>
        </p:spPr>
        <p:txBody>
          <a:bodyPr/>
          <a:lstStyle>
            <a:lvl1pPr>
              <a:defRPr/>
            </a:lvl1pPr>
          </a:lstStyle>
          <a:p>
            <a:pPr lvl="0"/>
            <a:fld id="{14A01BAC-8F7B-44AD-ABB6-AD05B3DFAEFD}" type="datetime1">
              <a:rPr lang="en-US"/>
              <a:pPr lvl="0"/>
              <a:t>10/10/2023</a:t>
            </a:fld>
            <a:endParaRPr lang="en-US"/>
          </a:p>
        </p:txBody>
      </p:sp>
      <p:sp>
        <p:nvSpPr>
          <p:cNvPr id="4" name="Footer Placeholder 3">
            <a:extLst>
              <a:ext uri="{FF2B5EF4-FFF2-40B4-BE49-F238E27FC236}">
                <a16:creationId xmlns:a16="http://schemas.microsoft.com/office/drawing/2014/main" id="{37805642-FABE-366E-1A8B-E34F178ACD2C}"/>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017B4F17-AA5B-10A4-593A-61D14C6F4A3F}"/>
              </a:ext>
            </a:extLst>
          </p:cNvPr>
          <p:cNvSpPr txBox="1">
            <a:spLocks noGrp="1"/>
          </p:cNvSpPr>
          <p:nvPr>
            <p:ph type="sldNum" sz="quarter" idx="8"/>
          </p:nvPr>
        </p:nvSpPr>
        <p:spPr>
          <a:xfrm>
            <a:off x="10514008" y="5883277"/>
            <a:ext cx="764218" cy="365129"/>
          </a:xfrm>
        </p:spPr>
        <p:txBody>
          <a:bodyPr/>
          <a:lstStyle>
            <a:lvl1pPr>
              <a:defRPr/>
            </a:lvl1pPr>
          </a:lstStyle>
          <a:p>
            <a:pPr lvl="0"/>
            <a:fld id="{59CD5495-B650-455D-8A62-892AF516D295}" type="slidenum">
              <a:t>‹#›</a:t>
            </a:fld>
            <a:endParaRPr lang="en-US"/>
          </a:p>
        </p:txBody>
      </p:sp>
    </p:spTree>
    <p:extLst>
      <p:ext uri="{BB962C8B-B14F-4D97-AF65-F5344CB8AC3E}">
        <p14:creationId xmlns:p14="http://schemas.microsoft.com/office/powerpoint/2010/main" val="15361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2" descr="\\DROBO-FS\QuickDrops\JB\PPTX NG\Droplets\LightingOverlay.png">
            <a:extLst>
              <a:ext uri="{FF2B5EF4-FFF2-40B4-BE49-F238E27FC236}">
                <a16:creationId xmlns:a16="http://schemas.microsoft.com/office/drawing/2014/main" id="{D444BECA-0877-1B03-2E67-E12B3ADA21A4}"/>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Date Placeholder 1">
            <a:extLst>
              <a:ext uri="{FF2B5EF4-FFF2-40B4-BE49-F238E27FC236}">
                <a16:creationId xmlns:a16="http://schemas.microsoft.com/office/drawing/2014/main" id="{B27B5667-87E5-F904-88F2-8F09383E580E}"/>
              </a:ext>
            </a:extLst>
          </p:cNvPr>
          <p:cNvSpPr txBox="1">
            <a:spLocks noGrp="1"/>
          </p:cNvSpPr>
          <p:nvPr>
            <p:ph type="dt" sz="half" idx="7"/>
          </p:nvPr>
        </p:nvSpPr>
        <p:spPr>
          <a:xfrm>
            <a:off x="7678738" y="5883277"/>
            <a:ext cx="2743200" cy="365129"/>
          </a:xfrm>
        </p:spPr>
        <p:txBody>
          <a:bodyPr/>
          <a:lstStyle>
            <a:lvl1pPr>
              <a:defRPr/>
            </a:lvl1pPr>
          </a:lstStyle>
          <a:p>
            <a:pPr lvl="0"/>
            <a:fld id="{B2269F87-1A04-4127-B8A6-3724C2B68EFE}" type="datetime1">
              <a:rPr lang="en-US"/>
              <a:pPr lvl="0"/>
              <a:t>10/10/2023</a:t>
            </a:fld>
            <a:endParaRPr lang="en-US"/>
          </a:p>
        </p:txBody>
      </p:sp>
      <p:sp>
        <p:nvSpPr>
          <p:cNvPr id="3" name="Footer Placeholder 2">
            <a:extLst>
              <a:ext uri="{FF2B5EF4-FFF2-40B4-BE49-F238E27FC236}">
                <a16:creationId xmlns:a16="http://schemas.microsoft.com/office/drawing/2014/main" id="{4C1D8CFD-0D5A-D122-3AF2-20B583257E96}"/>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9DC9E7CF-ABD7-DEDC-267D-CE660456279D}"/>
              </a:ext>
            </a:extLst>
          </p:cNvPr>
          <p:cNvSpPr txBox="1">
            <a:spLocks noGrp="1"/>
          </p:cNvSpPr>
          <p:nvPr>
            <p:ph type="sldNum" sz="quarter" idx="8"/>
          </p:nvPr>
        </p:nvSpPr>
        <p:spPr>
          <a:xfrm>
            <a:off x="10514008" y="5883277"/>
            <a:ext cx="764218" cy="365129"/>
          </a:xfrm>
        </p:spPr>
        <p:txBody>
          <a:bodyPr/>
          <a:lstStyle>
            <a:lvl1pPr>
              <a:defRPr/>
            </a:lvl1pPr>
          </a:lstStyle>
          <a:p>
            <a:pPr lvl="0"/>
            <a:fld id="{C1A974E0-F818-4F7C-A7D6-92469843C139}" type="slidenum">
              <a:t>‹#›</a:t>
            </a:fld>
            <a:endParaRPr lang="en-US"/>
          </a:p>
        </p:txBody>
      </p:sp>
    </p:spTree>
    <p:extLst>
      <p:ext uri="{BB962C8B-B14F-4D97-AF65-F5344CB8AC3E}">
        <p14:creationId xmlns:p14="http://schemas.microsoft.com/office/powerpoint/2010/main" val="246076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296A3BCF-3290-8CB0-927F-EA3FF3B41FB4}"/>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5FBB7825-44DD-2F44-20A7-059EF05FF49D}"/>
              </a:ext>
            </a:extLst>
          </p:cNvPr>
          <p:cNvSpPr txBox="1">
            <a:spLocks noGrp="1"/>
          </p:cNvSpPr>
          <p:nvPr>
            <p:ph type="title"/>
          </p:nvPr>
        </p:nvSpPr>
        <p:spPr>
          <a:xfrm>
            <a:off x="913778" y="609603"/>
            <a:ext cx="3935687" cy="2023256"/>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B1BFECE7-DDCD-F639-7186-CF1EE7759C44}"/>
              </a:ext>
            </a:extLst>
          </p:cNvPr>
          <p:cNvSpPr txBox="1">
            <a:spLocks noGrp="1"/>
          </p:cNvSpPr>
          <p:nvPr>
            <p:ph idx="1"/>
          </p:nvPr>
        </p:nvSpPr>
        <p:spPr>
          <a:xfrm>
            <a:off x="5078065" y="609603"/>
            <a:ext cx="6200162" cy="518160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DDD636-A536-3745-90A6-CFECC15A81ED}"/>
              </a:ext>
            </a:extLst>
          </p:cNvPr>
          <p:cNvSpPr txBox="1">
            <a:spLocks noGrp="1"/>
          </p:cNvSpPr>
          <p:nvPr>
            <p:ph type="body" idx="2"/>
          </p:nvPr>
        </p:nvSpPr>
        <p:spPr>
          <a:xfrm>
            <a:off x="913778" y="2632850"/>
            <a:ext cx="3935687" cy="3158346"/>
          </a:xfrm>
        </p:spPr>
        <p:txBody>
          <a:bodyPr anchorCtr="1"/>
          <a:lstStyle>
            <a:lvl1pPr marL="0" indent="0" algn="ctr">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EF348778-4088-7989-567A-6372FF3EB54C}"/>
              </a:ext>
            </a:extLst>
          </p:cNvPr>
          <p:cNvSpPr txBox="1">
            <a:spLocks noGrp="1"/>
          </p:cNvSpPr>
          <p:nvPr>
            <p:ph type="dt" sz="half" idx="7"/>
          </p:nvPr>
        </p:nvSpPr>
        <p:spPr>
          <a:xfrm>
            <a:off x="7678738" y="5883277"/>
            <a:ext cx="2743200" cy="365129"/>
          </a:xfrm>
        </p:spPr>
        <p:txBody>
          <a:bodyPr/>
          <a:lstStyle>
            <a:lvl1pPr>
              <a:defRPr/>
            </a:lvl1pPr>
          </a:lstStyle>
          <a:p>
            <a:pPr lvl="0"/>
            <a:fld id="{8BAD0747-B4F0-4ABB-A047-9627EB7F07E4}" type="datetime1">
              <a:rPr lang="en-US"/>
              <a:pPr lvl="0"/>
              <a:t>10/10/2023</a:t>
            </a:fld>
            <a:endParaRPr lang="en-US"/>
          </a:p>
        </p:txBody>
      </p:sp>
      <p:sp>
        <p:nvSpPr>
          <p:cNvPr id="6" name="Footer Placeholder 5">
            <a:extLst>
              <a:ext uri="{FF2B5EF4-FFF2-40B4-BE49-F238E27FC236}">
                <a16:creationId xmlns:a16="http://schemas.microsoft.com/office/drawing/2014/main" id="{D68991EA-88F2-FF5F-2BFC-EB32ADB8F46C}"/>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11E90BC3-C771-816B-A696-2D3955D6E116}"/>
              </a:ext>
            </a:extLst>
          </p:cNvPr>
          <p:cNvSpPr txBox="1">
            <a:spLocks noGrp="1"/>
          </p:cNvSpPr>
          <p:nvPr>
            <p:ph type="sldNum" sz="quarter" idx="8"/>
          </p:nvPr>
        </p:nvSpPr>
        <p:spPr>
          <a:xfrm>
            <a:off x="10514008" y="5883277"/>
            <a:ext cx="764218" cy="365129"/>
          </a:xfrm>
        </p:spPr>
        <p:txBody>
          <a:bodyPr/>
          <a:lstStyle>
            <a:lvl1pPr>
              <a:defRPr/>
            </a:lvl1pPr>
          </a:lstStyle>
          <a:p>
            <a:pPr lvl="0"/>
            <a:fld id="{E2AFEB0C-2580-4F0B-AA9F-78E09148B120}" type="slidenum">
              <a:t>‹#›</a:t>
            </a:fld>
            <a:endParaRPr lang="en-US"/>
          </a:p>
        </p:txBody>
      </p:sp>
    </p:spTree>
    <p:extLst>
      <p:ext uri="{BB962C8B-B14F-4D97-AF65-F5344CB8AC3E}">
        <p14:creationId xmlns:p14="http://schemas.microsoft.com/office/powerpoint/2010/main" val="318260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102DBB49-EA52-4A8A-0B95-C1BBC2B6AD38}"/>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11906EB2-4620-229E-757B-FD1263670FAE}"/>
              </a:ext>
            </a:extLst>
          </p:cNvPr>
          <p:cNvSpPr txBox="1">
            <a:spLocks noGrp="1"/>
          </p:cNvSpPr>
          <p:nvPr>
            <p:ph type="title"/>
          </p:nvPr>
        </p:nvSpPr>
        <p:spPr>
          <a:xfrm>
            <a:off x="913778" y="609603"/>
            <a:ext cx="5934968" cy="2023256"/>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D215048D-4C9A-9ABC-C672-D6AD058C2D30}"/>
              </a:ext>
            </a:extLst>
          </p:cNvPr>
          <p:cNvSpPr txBox="1">
            <a:spLocks noGrp="1"/>
          </p:cNvSpPr>
          <p:nvPr>
            <p:ph type="pic" idx="1"/>
          </p:nvPr>
        </p:nvSpPr>
        <p:spPr>
          <a:xfrm>
            <a:off x="7424799" y="609603"/>
            <a:ext cx="3255355" cy="5181603"/>
          </a:xfrm>
          <a:ln w="82552" cap="sq">
            <a:solidFill>
              <a:srgbClr val="EAEAEA"/>
            </a:solidFill>
            <a:prstDash val="solid"/>
            <a:miter/>
          </a:ln>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3527866A-338E-5829-5CF8-57D240A0D08D}"/>
              </a:ext>
            </a:extLst>
          </p:cNvPr>
          <p:cNvSpPr txBox="1">
            <a:spLocks noGrp="1"/>
          </p:cNvSpPr>
          <p:nvPr>
            <p:ph type="body" idx="2"/>
          </p:nvPr>
        </p:nvSpPr>
        <p:spPr>
          <a:xfrm>
            <a:off x="913796" y="2632850"/>
            <a:ext cx="5934949" cy="3158346"/>
          </a:xfrm>
        </p:spPr>
        <p:txBody>
          <a:bodyPr anchorCtr="1"/>
          <a:lstStyle>
            <a:lvl1pPr marL="0" indent="0" algn="ctr">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81CE6B99-C7B8-571D-A81C-B8B2B56F8D21}"/>
              </a:ext>
            </a:extLst>
          </p:cNvPr>
          <p:cNvSpPr txBox="1">
            <a:spLocks noGrp="1"/>
          </p:cNvSpPr>
          <p:nvPr>
            <p:ph type="dt" sz="half" idx="7"/>
          </p:nvPr>
        </p:nvSpPr>
        <p:spPr>
          <a:xfrm>
            <a:off x="7678738" y="5883277"/>
            <a:ext cx="2743200" cy="365129"/>
          </a:xfrm>
        </p:spPr>
        <p:txBody>
          <a:bodyPr/>
          <a:lstStyle>
            <a:lvl1pPr>
              <a:defRPr/>
            </a:lvl1pPr>
          </a:lstStyle>
          <a:p>
            <a:pPr lvl="0"/>
            <a:fld id="{2E3B2154-F3B6-42CA-8D22-438ECC8A98A0}" type="datetime1">
              <a:rPr lang="en-US"/>
              <a:pPr lvl="0"/>
              <a:t>10/10/2023</a:t>
            </a:fld>
            <a:endParaRPr lang="en-US"/>
          </a:p>
        </p:txBody>
      </p:sp>
      <p:sp>
        <p:nvSpPr>
          <p:cNvPr id="6" name="Footer Placeholder 5">
            <a:extLst>
              <a:ext uri="{FF2B5EF4-FFF2-40B4-BE49-F238E27FC236}">
                <a16:creationId xmlns:a16="http://schemas.microsoft.com/office/drawing/2014/main" id="{E41D349B-02A3-298C-A33A-A19F5004F0F8}"/>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5167EED6-C396-FD3B-9E62-0F9859F7AB68}"/>
              </a:ext>
            </a:extLst>
          </p:cNvPr>
          <p:cNvSpPr txBox="1">
            <a:spLocks noGrp="1"/>
          </p:cNvSpPr>
          <p:nvPr>
            <p:ph type="sldNum" sz="quarter" idx="8"/>
          </p:nvPr>
        </p:nvSpPr>
        <p:spPr>
          <a:xfrm>
            <a:off x="10514008" y="5883277"/>
            <a:ext cx="764218" cy="365129"/>
          </a:xfrm>
        </p:spPr>
        <p:txBody>
          <a:bodyPr/>
          <a:lstStyle>
            <a:lvl1pPr>
              <a:defRPr/>
            </a:lvl1pPr>
          </a:lstStyle>
          <a:p>
            <a:pPr lvl="0"/>
            <a:fld id="{E2681F70-3D88-46CD-BC22-D5B0A569E154}" type="slidenum">
              <a:t>‹#›</a:t>
            </a:fld>
            <a:endParaRPr lang="en-US"/>
          </a:p>
        </p:txBody>
      </p:sp>
    </p:spTree>
    <p:extLst>
      <p:ext uri="{BB962C8B-B14F-4D97-AF65-F5344CB8AC3E}">
        <p14:creationId xmlns:p14="http://schemas.microsoft.com/office/powerpoint/2010/main" val="291206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2" name="Picture 2" descr="\\DROBO-FS\QuickDrops\JB\PPTX NG\Droplets\LightingOverlay.png">
            <a:extLst>
              <a:ext uri="{FF2B5EF4-FFF2-40B4-BE49-F238E27FC236}">
                <a16:creationId xmlns:a16="http://schemas.microsoft.com/office/drawing/2014/main" id="{A01366B9-B14B-3D4D-AEB6-A62CE73013FB}"/>
              </a:ext>
            </a:extLst>
          </p:cNvPr>
          <p:cNvPicPr>
            <a:picLocks noChangeAspect="1"/>
          </p:cNvPicPr>
          <p:nvPr/>
        </p:nvPicPr>
        <p:blipFill>
          <a:blip r:embed="rId19">
            <a:alphaModFix/>
          </a:blip>
          <a:srcRect/>
          <a:stretch>
            <a:fillRect/>
          </a:stretch>
        </p:blipFill>
        <p:spPr>
          <a:xfrm>
            <a:off x="0" y="0"/>
            <a:ext cx="12192006" cy="6858000"/>
          </a:xfrm>
          <a:prstGeom prst="rect">
            <a:avLst/>
          </a:prstGeom>
          <a:noFill/>
          <a:ln cap="flat">
            <a:noFill/>
          </a:ln>
        </p:spPr>
      </p:pic>
      <p:sp>
        <p:nvSpPr>
          <p:cNvPr id="3" name="Title Placeholder 1">
            <a:extLst>
              <a:ext uri="{FF2B5EF4-FFF2-40B4-BE49-F238E27FC236}">
                <a16:creationId xmlns:a16="http://schemas.microsoft.com/office/drawing/2014/main" id="{48A2E4A9-F4D2-1332-72ED-90442F2793EF}"/>
              </a:ext>
            </a:extLst>
          </p:cNvPr>
          <p:cNvSpPr txBox="1">
            <a:spLocks noGrp="1"/>
          </p:cNvSpPr>
          <p:nvPr>
            <p:ph type="title"/>
          </p:nvPr>
        </p:nvSpPr>
        <p:spPr>
          <a:xfrm>
            <a:off x="913778" y="618518"/>
            <a:ext cx="10364449" cy="1596176"/>
          </a:xfrm>
          <a:prstGeom prst="rect">
            <a:avLst/>
          </a:prstGeom>
          <a:noFill/>
          <a:ln>
            <a:noFill/>
          </a:ln>
        </p:spPr>
        <p:txBody>
          <a:bodyPr vert="horz" wrap="square" lIns="91440" tIns="45720" rIns="91440" bIns="45720" anchor="ctr" anchorCtr="1" compatLnSpc="1">
            <a:normAutofit/>
          </a:bodyPr>
          <a:lstStyle/>
          <a:p>
            <a:pPr lvl="0"/>
            <a:r>
              <a:rPr lang="en-US"/>
              <a:t>Click to edit Master title style</a:t>
            </a:r>
          </a:p>
        </p:txBody>
      </p:sp>
      <p:sp>
        <p:nvSpPr>
          <p:cNvPr id="4" name="Text Placeholder 2">
            <a:extLst>
              <a:ext uri="{FF2B5EF4-FFF2-40B4-BE49-F238E27FC236}">
                <a16:creationId xmlns:a16="http://schemas.microsoft.com/office/drawing/2014/main" id="{1A14C5E4-70BD-1E06-8C46-555898A31F4F}"/>
              </a:ext>
            </a:extLst>
          </p:cNvPr>
          <p:cNvSpPr txBox="1">
            <a:spLocks noGrp="1"/>
          </p:cNvSpPr>
          <p:nvPr>
            <p:ph type="body" idx="1"/>
          </p:nvPr>
        </p:nvSpPr>
        <p:spPr>
          <a:xfrm>
            <a:off x="913778" y="2367088"/>
            <a:ext cx="10364449" cy="3424107"/>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2CAD75C-57F8-E3B9-1DF0-598D51DDBB3A}"/>
              </a:ext>
            </a:extLst>
          </p:cNvPr>
          <p:cNvSpPr txBox="1">
            <a:spLocks noGrp="1"/>
          </p:cNvSpPr>
          <p:nvPr>
            <p:ph type="dt" sz="half" idx="2"/>
          </p:nvPr>
        </p:nvSpPr>
        <p:spPr>
          <a:xfrm>
            <a:off x="7678738" y="5883277"/>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000000"/>
                </a:solidFill>
                <a:uFillTx/>
                <a:latin typeface="Tw Cen MT"/>
              </a:defRPr>
            </a:lvl1pPr>
          </a:lstStyle>
          <a:p>
            <a:pPr lvl="0"/>
            <a:fld id="{4A92EDDC-ADB2-4073-BBB7-9E42E406C4BA}" type="datetime1">
              <a:rPr lang="en-US"/>
              <a:pPr lvl="0"/>
              <a:t>10/10/2023</a:t>
            </a:fld>
            <a:endParaRPr lang="en-US"/>
          </a:p>
        </p:txBody>
      </p:sp>
      <p:sp>
        <p:nvSpPr>
          <p:cNvPr id="6" name="Footer Placeholder 4">
            <a:extLst>
              <a:ext uri="{FF2B5EF4-FFF2-40B4-BE49-F238E27FC236}">
                <a16:creationId xmlns:a16="http://schemas.microsoft.com/office/drawing/2014/main" id="{CF662B63-115E-2216-77CE-00380E1FD306}"/>
              </a:ext>
            </a:extLst>
          </p:cNvPr>
          <p:cNvSpPr txBox="1">
            <a:spLocks noGrp="1"/>
          </p:cNvSpPr>
          <p:nvPr>
            <p:ph type="ftr" sz="quarter" idx="3"/>
          </p:nvPr>
        </p:nvSpPr>
        <p:spPr>
          <a:xfrm>
            <a:off x="913778" y="5883277"/>
            <a:ext cx="6672888"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1000" b="0" i="0" u="none" strike="noStrike" kern="1200" cap="none" spc="0" baseline="0">
                <a:solidFill>
                  <a:srgbClr val="000000"/>
                </a:solidFill>
                <a:uFillTx/>
                <a:latin typeface="Tw Cen MT"/>
              </a:defRPr>
            </a:lvl1pPr>
          </a:lstStyle>
          <a:p>
            <a:pPr lvl="0"/>
            <a:endParaRPr lang="en-US"/>
          </a:p>
        </p:txBody>
      </p:sp>
      <p:sp>
        <p:nvSpPr>
          <p:cNvPr id="7" name="Slide Number Placeholder 5">
            <a:extLst>
              <a:ext uri="{FF2B5EF4-FFF2-40B4-BE49-F238E27FC236}">
                <a16:creationId xmlns:a16="http://schemas.microsoft.com/office/drawing/2014/main" id="{68AFE8BE-3832-2386-7B60-A1C1255C8C0A}"/>
              </a:ext>
            </a:extLst>
          </p:cNvPr>
          <p:cNvSpPr txBox="1">
            <a:spLocks noGrp="1"/>
          </p:cNvSpPr>
          <p:nvPr>
            <p:ph type="sldNum" sz="quarter" idx="4"/>
          </p:nvPr>
        </p:nvSpPr>
        <p:spPr>
          <a:xfrm>
            <a:off x="10514008" y="5883277"/>
            <a:ext cx="764218"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000000"/>
                </a:solidFill>
                <a:uFillTx/>
                <a:latin typeface="Tw Cen MT"/>
              </a:defRPr>
            </a:lvl1pPr>
          </a:lstStyle>
          <a:p>
            <a:pPr lvl="0"/>
            <a:fld id="{526A2018-4817-4192-A4FA-F72BEE02D6C7}"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marL="0" marR="0" lvl="0" indent="0" algn="ctr" defTabSz="914400" rtl="0" fontAlgn="auto" hangingPunct="1">
        <a:lnSpc>
          <a:spcPct val="90000"/>
        </a:lnSpc>
        <a:spcBef>
          <a:spcPts val="0"/>
        </a:spcBef>
        <a:spcAft>
          <a:spcPts val="0"/>
        </a:spcAft>
        <a:buNone/>
        <a:tabLst/>
        <a:defRPr lang="en-US" sz="3600" b="0" i="0" u="none" strike="noStrike" kern="1200" cap="all" spc="0" baseline="0">
          <a:solidFill>
            <a:srgbClr val="000000"/>
          </a:solidFill>
          <a:uFillTx/>
          <a:latin typeface="Tw Cen MT"/>
        </a:defRPr>
      </a:lvl1pPr>
    </p:titleStyle>
    <p:bodyStyle>
      <a:lvl1pPr marL="228600" marR="0" lvl="0" indent="-228600" algn="l" defTabSz="914400" rtl="0" fontAlgn="auto" hangingPunct="1">
        <a:lnSpc>
          <a:spcPct val="120000"/>
        </a:lnSpc>
        <a:spcBef>
          <a:spcPts val="1000"/>
        </a:spcBef>
        <a:spcAft>
          <a:spcPts val="0"/>
        </a:spcAft>
        <a:buClr>
          <a:srgbClr val="000000"/>
        </a:buClr>
        <a:buSzPct val="100000"/>
        <a:buFont typeface="Arial" pitchFamily="34"/>
        <a:buChar char="•"/>
        <a:tabLst/>
        <a:defRPr lang="en-US" sz="2000" b="0" i="0" u="none" strike="noStrike" kern="1200" cap="all" spc="0" baseline="0">
          <a:solidFill>
            <a:srgbClr val="000000"/>
          </a:solidFill>
          <a:uFillTx/>
          <a:latin typeface="Tw Cen MT"/>
        </a:defRPr>
      </a:lvl1pPr>
      <a:lvl2pPr marL="685800" marR="0" lvl="1" indent="-228600" algn="l" defTabSz="914400" rtl="0" fontAlgn="auto" hangingPunct="1">
        <a:lnSpc>
          <a:spcPct val="120000"/>
        </a:lnSpc>
        <a:spcBef>
          <a:spcPts val="500"/>
        </a:spcBef>
        <a:spcAft>
          <a:spcPts val="0"/>
        </a:spcAft>
        <a:buClr>
          <a:srgbClr val="000000"/>
        </a:buClr>
        <a:buSzPct val="100000"/>
        <a:buFont typeface="Arial" pitchFamily="34"/>
        <a:buChar char="•"/>
        <a:tabLst/>
        <a:defRPr lang="en-US" sz="1800" b="0" i="0" u="none" strike="noStrike" kern="1200" cap="all" spc="0" baseline="0">
          <a:solidFill>
            <a:srgbClr val="000000"/>
          </a:solidFill>
          <a:uFillTx/>
          <a:latin typeface="Tw Cen MT"/>
        </a:defRPr>
      </a:lvl2pPr>
      <a:lvl3pPr marL="1143000" marR="0" lvl="2" indent="-228600" algn="l" defTabSz="914400" rtl="0" fontAlgn="auto" hangingPunct="1">
        <a:lnSpc>
          <a:spcPct val="120000"/>
        </a:lnSpc>
        <a:spcBef>
          <a:spcPts val="500"/>
        </a:spcBef>
        <a:spcAft>
          <a:spcPts val="0"/>
        </a:spcAft>
        <a:buClr>
          <a:srgbClr val="000000"/>
        </a:buClr>
        <a:buSzPct val="100000"/>
        <a:buFont typeface="Arial" pitchFamily="34"/>
        <a:buChar char="•"/>
        <a:tabLst/>
        <a:defRPr lang="en-US" sz="1600" b="0" i="0" u="none" strike="noStrike" kern="1200" cap="all" spc="0" baseline="0">
          <a:solidFill>
            <a:srgbClr val="000000"/>
          </a:solidFill>
          <a:uFillTx/>
          <a:latin typeface="Tw Cen MT"/>
        </a:defRPr>
      </a:lvl3pPr>
      <a:lvl4pPr marL="1600200" marR="0" lvl="3" indent="-228600" algn="l" defTabSz="914400" rtl="0" fontAlgn="auto" hangingPunct="1">
        <a:lnSpc>
          <a:spcPct val="120000"/>
        </a:lnSpc>
        <a:spcBef>
          <a:spcPts val="500"/>
        </a:spcBef>
        <a:spcAft>
          <a:spcPts val="0"/>
        </a:spcAft>
        <a:buClr>
          <a:srgbClr val="000000"/>
        </a:buClr>
        <a:buSzPct val="100000"/>
        <a:buFont typeface="Arial" pitchFamily="34"/>
        <a:buChar char="•"/>
        <a:tabLst/>
        <a:defRPr lang="en-US" sz="1400" b="0" i="0" u="none" strike="noStrike" kern="1200" cap="all" spc="0" baseline="0">
          <a:solidFill>
            <a:srgbClr val="000000"/>
          </a:solidFill>
          <a:uFillTx/>
          <a:latin typeface="Tw Cen MT"/>
        </a:defRPr>
      </a:lvl4pPr>
      <a:lvl5pPr marL="2057400" marR="0" lvl="4" indent="-228600" algn="l" defTabSz="914400" rtl="0" fontAlgn="auto" hangingPunct="1">
        <a:lnSpc>
          <a:spcPct val="120000"/>
        </a:lnSpc>
        <a:spcBef>
          <a:spcPts val="500"/>
        </a:spcBef>
        <a:spcAft>
          <a:spcPts val="0"/>
        </a:spcAft>
        <a:buClr>
          <a:srgbClr val="000000"/>
        </a:buClr>
        <a:buSzPct val="100000"/>
        <a:buFont typeface="Arial" pitchFamily="34"/>
        <a:buChar char="•"/>
        <a:tabLst/>
        <a:defRPr lang="en-US" sz="1400" b="0" i="0" u="none" strike="noStrike" kern="1200" cap="all" spc="0" baseline="0">
          <a:solidFill>
            <a:srgbClr val="000000"/>
          </a:solidFill>
          <a:uFillTx/>
          <a:latin typeface="Tw Cen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78A0-8FCA-3EE9-8FCC-97F18994E4E2}"/>
              </a:ext>
            </a:extLst>
          </p:cNvPr>
          <p:cNvSpPr txBox="1">
            <a:spLocks noGrp="1"/>
          </p:cNvSpPr>
          <p:nvPr>
            <p:ph type="ctrTitle"/>
          </p:nvPr>
        </p:nvSpPr>
        <p:spPr>
          <a:xfrm>
            <a:off x="1165558" y="1794756"/>
            <a:ext cx="8689972" cy="2509214"/>
          </a:xfrm>
        </p:spPr>
        <p:txBody>
          <a:bodyPr/>
          <a:lstStyle/>
          <a:p>
            <a:pPr lvl="0"/>
            <a:r>
              <a:rPr lang="en-GB"/>
              <a:t>Big Data Analysis with IBM Cloud Databases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E4557-918B-BA77-B9CD-386B62A55413}"/>
              </a:ext>
            </a:extLst>
          </p:cNvPr>
          <p:cNvSpPr txBox="1">
            <a:spLocks noGrp="1"/>
          </p:cNvSpPr>
          <p:nvPr>
            <p:ph type="title"/>
          </p:nvPr>
        </p:nvSpPr>
        <p:spPr>
          <a:xfrm>
            <a:off x="913778" y="0"/>
            <a:ext cx="10081708" cy="607271"/>
          </a:xfrm>
        </p:spPr>
        <p:txBody>
          <a:bodyPr/>
          <a:lstStyle/>
          <a:p>
            <a:pPr lvl="0"/>
            <a:r>
              <a:rPr lang="en-GB"/>
              <a:t>Exploration of Big Data</a:t>
            </a:r>
            <a:endParaRPr lang="en-US"/>
          </a:p>
        </p:txBody>
      </p:sp>
      <p:sp>
        <p:nvSpPr>
          <p:cNvPr id="3" name="Content Placeholder 2">
            <a:extLst>
              <a:ext uri="{FF2B5EF4-FFF2-40B4-BE49-F238E27FC236}">
                <a16:creationId xmlns:a16="http://schemas.microsoft.com/office/drawing/2014/main" id="{EF071792-C663-7E91-2119-0951E1102621}"/>
              </a:ext>
            </a:extLst>
          </p:cNvPr>
          <p:cNvSpPr txBox="1">
            <a:spLocks noGrp="1"/>
          </p:cNvSpPr>
          <p:nvPr>
            <p:ph idx="1"/>
          </p:nvPr>
        </p:nvSpPr>
        <p:spPr>
          <a:xfrm>
            <a:off x="913778" y="607271"/>
            <a:ext cx="10363827" cy="6070518"/>
          </a:xfrm>
        </p:spPr>
        <p:txBody>
          <a:bodyPr/>
          <a:lstStyle/>
          <a:p>
            <a:pPr lvl="0"/>
            <a:r>
              <a:rPr lang="en-GB"/>
              <a:t>1.Data Collection: The first step is gathering large volumes of data from various sources, such as sensors, social media, IoT devices, or business transactions. This data can be structured, semi-structured, or unstructured. 2.Storage: Big Data requires specialized storage solutions capable of handling massive amounts of data efficiently. Technologies like Hadoop Distributed File System (HDFS) and cloud-based storage services are often used. 3.Data Preprocessing: Before analysis, data must be cleaned, transformed, and prepared. This includes handling missing values, removing duplicates, and converting data into a format suitable for analysis. 4.Exploratory Data Analysis (EDA): EDA involves visualizing data to identify patterns, trends, and outliers. It often includes techniques like data visualization, summary statistics, and correlation analysis. 5.Scalable Processing: Big Data analysis typically requires distributed processing frameworks like Apache Hadoop or Apache Spark. These platforms allow for parallel processing across multiple servers or clusters. 6.Machine Learning and Statistical Analysis: Complex algorithms and machine learning models are applied to Big Data to extract meaningful insights, make predictions, or classify data. This can involve regression, clustering, classification, and more. 7.Data Visualization: Communicating the findings from Big Data analysis is crucial. Data visualization tools and techniques are used to create graphs, charts, and dashboards that make it easier to understand and present the results. 8.Real-time Analysis: In some cases, Big Data exploration needs to happen in real-time, such as in financial trading or monitoring network traffic. Stream processing frameworks like Apache Kafka are used for such applications. 9.Data Security and Privacy: Protecting sensitive information within Big Data is paramount. Robust security measures, encryption, and access controls are essential to ensure data integrity and compliance with regulations. 10.Iterative Process: Exploring Big Data is often an iterative process. Analysts may need to refine their approach, incorporate new data sources, or adjust algorithms based on initial findings. 11.Business Insights: The ultimate goal of Big Data exploration is to derive actionable insights that can inform business decisions, improve processes, or drive innovation.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58ED8-05E0-068F-714C-B78ADDECABB8}"/>
              </a:ext>
            </a:extLst>
          </p:cNvPr>
          <p:cNvSpPr txBox="1">
            <a:spLocks noGrp="1"/>
          </p:cNvSpPr>
          <p:nvPr>
            <p:ph type="title"/>
          </p:nvPr>
        </p:nvSpPr>
        <p:spPr>
          <a:xfrm>
            <a:off x="913778" y="0"/>
            <a:ext cx="10364449" cy="448284"/>
          </a:xfrm>
        </p:spPr>
        <p:txBody>
          <a:bodyPr/>
          <a:lstStyle/>
          <a:p>
            <a:pPr lvl="0"/>
            <a:r>
              <a:rPr lang="en-GB"/>
              <a:t>IBM Cloud Databases</a:t>
            </a:r>
            <a:endParaRPr lang="en-US"/>
          </a:p>
        </p:txBody>
      </p:sp>
      <p:sp>
        <p:nvSpPr>
          <p:cNvPr id="3" name="Content Placeholder 2">
            <a:extLst>
              <a:ext uri="{FF2B5EF4-FFF2-40B4-BE49-F238E27FC236}">
                <a16:creationId xmlns:a16="http://schemas.microsoft.com/office/drawing/2014/main" id="{E357CF1A-2D73-F8CC-7C11-18B7FB10E303}"/>
              </a:ext>
            </a:extLst>
          </p:cNvPr>
          <p:cNvSpPr txBox="1">
            <a:spLocks noGrp="1"/>
          </p:cNvSpPr>
          <p:nvPr>
            <p:ph idx="1"/>
          </p:nvPr>
        </p:nvSpPr>
        <p:spPr>
          <a:xfrm>
            <a:off x="913778" y="448284"/>
            <a:ext cx="10363827" cy="6211208"/>
          </a:xfrm>
        </p:spPr>
        <p:txBody>
          <a:bodyPr/>
          <a:lstStyle/>
          <a:p>
            <a:pPr lvl="0"/>
            <a:r>
              <a:rPr lang="en-GB"/>
              <a:t>1.Managed Services: IBM Cloud Databases provide managed database services for various database engines, including popular options like IBM Db2, PostgreSQL, MySQL, and MongoDB. This means IBM takes care of tasks like provisioning, maintenance, and security, allowing developers to focus on application development. 2.Choice of Database Engines: Users can choose the type of database engine that best suits their application’s needs. For example, PostgreSQL and MySQL are commonly used for relational databases, while MongoDB is a NoSQL database often used for document-oriented data. 3.High Availability: IBM Cloud Databases typically offer high availability configurations to ensure databases remain accessible even in the face of hardware failures or maintenance events. This helps reduce downtime for critical applications. 4.Scalability: These services often provide options for horizontal and vertical scalability, allowing you to adjust the resources allocated to your database to accommodate changes in workload. 5.Security: IBM Cloud Databases include security features such as encryption at rest and in transit, access control, and auditing to help protect your data. 6.Monitoring and Management: They often come with monitoring and management tools to help you track performance, diagnose issues, and optimize your database’s performance. 7.Backup and Restore: Automated backup and restore features are typically available to help safeguard your data and recover it in case of data loss or corruption. 8.Global Reach: IBM Cloud’s infrastructure is distributed globally, so you can deploy databases in multiple geographic regions to reduce latency and enhance the availability of your application. 9.Integration: These services are designed to work seamlessly with other IBM Cloud services and can be integrated into your cloud-native or hybrid cloud architecture.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7D36-C1B5-EB31-CC75-C079114AD01A}"/>
              </a:ext>
            </a:extLst>
          </p:cNvPr>
          <p:cNvSpPr txBox="1">
            <a:spLocks noGrp="1"/>
          </p:cNvSpPr>
          <p:nvPr>
            <p:ph type="title"/>
          </p:nvPr>
        </p:nvSpPr>
        <p:spPr>
          <a:xfrm>
            <a:off x="913147" y="0"/>
            <a:ext cx="10364449" cy="536286"/>
          </a:xfrm>
        </p:spPr>
        <p:txBody>
          <a:bodyPr/>
          <a:lstStyle/>
          <a:p>
            <a:pPr lvl="0"/>
            <a:r>
              <a:rPr lang="en-GB"/>
              <a:t>Uncovering Hidden Insights</a:t>
            </a:r>
            <a:endParaRPr lang="en-US"/>
          </a:p>
        </p:txBody>
      </p:sp>
      <p:sp>
        <p:nvSpPr>
          <p:cNvPr id="3" name="Content Placeholder 2">
            <a:extLst>
              <a:ext uri="{FF2B5EF4-FFF2-40B4-BE49-F238E27FC236}">
                <a16:creationId xmlns:a16="http://schemas.microsoft.com/office/drawing/2014/main" id="{F8DDF356-4E78-ECC2-592A-61549ADE9080}"/>
              </a:ext>
            </a:extLst>
          </p:cNvPr>
          <p:cNvSpPr txBox="1">
            <a:spLocks noGrp="1"/>
          </p:cNvSpPr>
          <p:nvPr>
            <p:ph idx="1"/>
          </p:nvPr>
        </p:nvSpPr>
        <p:spPr>
          <a:xfrm>
            <a:off x="913778" y="536286"/>
            <a:ext cx="10363827" cy="6178097"/>
          </a:xfrm>
        </p:spPr>
        <p:txBody>
          <a:bodyPr/>
          <a:lstStyle/>
          <a:p>
            <a:pPr lvl="0"/>
            <a:r>
              <a:rPr lang="en-GB"/>
              <a:t>1.Data Collection: The first step is to gather relevant data from various sources, which can include structured data (like databases) or unstructured data (like text or images). This data can be historical or real-time, depending on the goals. 2.Data Preprocessing: Raw data often contains errors, missing values, or inconsistencies. Data preprocessing involves cleaning and organizing the data to make it suitable for analysis. This can include removing duplicates, filling missing values, and converting data types. 3.Exploratory Data Analysis (EDA): EDA involves examining the data visually and statistically to gain an initial understanding of its characteristics. This step helps identify outliers, trends, correlations, and potential insights. 4.Hypothesis Generation: Based on the initial exploration, hypotheses or questions are formulated. These hypotheses guide further analysis to test whether certain patterns or relationships exist in the data. 5.Statistical Analysis: Statistical methods are often used to test hypotheses and quantify relationships within the data. This can include techniques like regression analysis, hypothesis testing, and clustering. 6.Machine Learning: In cases where the data is complex or contains hidden patterns, machine learning algorithms are applied to discover insights. This can involve supervised learning (predictive modeling) or unsupervised learning (clustering or dimensionality reduction). 7.Data Visualization: Data is often visualized through charts, graphs, and dashboards to make it more interpretable and to communicate findings effectively. 8.Interpretation: Once insights are uncovered, they need to be interpreted in the context of the problem or domain. This step involves translating data-driven findings into actionable recommendations or decisions. 9.Iterative Process: Data analysis is often an iterative process. Insights may lead to new questions, which require further data collection and analysis. 10.Reporting and Communication: The final step involves presenting the insights and findings to stakeholders or decision-makers. Effective communication is essential to ensure that the insights drive informed decisions.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5D59-2C71-684E-00B0-4ACE3F138541}"/>
              </a:ext>
            </a:extLst>
          </p:cNvPr>
          <p:cNvSpPr txBox="1">
            <a:spLocks noGrp="1"/>
          </p:cNvSpPr>
          <p:nvPr>
            <p:ph type="title"/>
          </p:nvPr>
        </p:nvSpPr>
        <p:spPr>
          <a:xfrm>
            <a:off x="913778" y="0"/>
            <a:ext cx="10364449" cy="448284"/>
          </a:xfrm>
        </p:spPr>
        <p:txBody>
          <a:bodyPr/>
          <a:lstStyle/>
          <a:p>
            <a:pPr lvl="0"/>
            <a:r>
              <a:rPr lang="en-GB"/>
              <a:t>Diverse Data Sources</a:t>
            </a:r>
            <a:endParaRPr lang="en-US"/>
          </a:p>
        </p:txBody>
      </p:sp>
      <p:sp>
        <p:nvSpPr>
          <p:cNvPr id="3" name="Content Placeholder 2">
            <a:extLst>
              <a:ext uri="{FF2B5EF4-FFF2-40B4-BE49-F238E27FC236}">
                <a16:creationId xmlns:a16="http://schemas.microsoft.com/office/drawing/2014/main" id="{EDA3720E-58E8-65DF-606A-0F863E914D22}"/>
              </a:ext>
            </a:extLst>
          </p:cNvPr>
          <p:cNvSpPr txBox="1">
            <a:spLocks noGrp="1"/>
          </p:cNvSpPr>
          <p:nvPr>
            <p:ph idx="1"/>
          </p:nvPr>
        </p:nvSpPr>
        <p:spPr>
          <a:xfrm>
            <a:off x="913778" y="448284"/>
            <a:ext cx="10363827" cy="6247802"/>
          </a:xfrm>
        </p:spPr>
        <p:txBody>
          <a:bodyPr/>
          <a:lstStyle/>
          <a:p>
            <a:pPr lvl="0"/>
            <a:r>
              <a:rPr lang="en-GB"/>
              <a:t>1.structured Data: This includes organized data like databases and spreadsheets. It’s typically easy to analyze and work with. 2.Unstructured Data: Unstructured data is less organized and can include text documents, social media posts, emails, and more. Natural language processing (NLP) techniques are often used to extract insights from unstructured data. 3.Semi-Structured Data: This type of data has some structure but doesn’t fit neatly into tables or rows. Examples include XML or JSON files. 4.Internal Data: Data generated and collected within an organization, such as sales records, customer data, or employee information. 5.External Data: Data from sources outside the organization, like market trends, social media mentions, or economic indicators. 6.Real-time Data: Data that’s continuously generated and updated, often in real-time. Examples include sensor data, stock market feeds, or social media updates. 7.Big Data: Large datasets that are challenging to process with traditional database management tools. Big data technologies like Hadoop and Spark are used to handle these datasets. 8.Geospatial Data: Information tied to specific geographic locations, such as GPS coordinates, maps, or satellite imagery. 9.User-Generated Content: Data generated by users, like product reviews, forum discussions, or social media posts. 10.IoT Data: Data from Internet of Things (IoT) devices, like smart sensors, wearables, or connected appliances. 11.Web Scraping: Extracting data from websites and web pages, which can provide valuable information for various purposes.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80E9-0C6C-67E0-F22D-4CFCBD75CBFA}"/>
              </a:ext>
            </a:extLst>
          </p:cNvPr>
          <p:cNvSpPr txBox="1">
            <a:spLocks noGrp="1"/>
          </p:cNvSpPr>
          <p:nvPr>
            <p:ph type="title"/>
          </p:nvPr>
        </p:nvSpPr>
        <p:spPr>
          <a:xfrm>
            <a:off x="913778" y="548859"/>
            <a:ext cx="10364449" cy="448284"/>
          </a:xfrm>
        </p:spPr>
        <p:txBody>
          <a:bodyPr/>
          <a:lstStyle/>
          <a:p>
            <a:pPr lvl="0"/>
            <a:r>
              <a:rPr lang="en-GB"/>
              <a:t>Data Visualization</a:t>
            </a:r>
            <a:endParaRPr lang="en-US"/>
          </a:p>
        </p:txBody>
      </p:sp>
      <p:sp>
        <p:nvSpPr>
          <p:cNvPr id="3" name="Content Placeholder 2">
            <a:extLst>
              <a:ext uri="{FF2B5EF4-FFF2-40B4-BE49-F238E27FC236}">
                <a16:creationId xmlns:a16="http://schemas.microsoft.com/office/drawing/2014/main" id="{0376C26B-C749-AAC5-7078-27E99262AEA3}"/>
              </a:ext>
            </a:extLst>
          </p:cNvPr>
          <p:cNvSpPr txBox="1">
            <a:spLocks noGrp="1"/>
          </p:cNvSpPr>
          <p:nvPr>
            <p:ph idx="1"/>
          </p:nvPr>
        </p:nvSpPr>
        <p:spPr>
          <a:xfrm>
            <a:off x="1192359" y="1384520"/>
            <a:ext cx="9807278" cy="4088959"/>
          </a:xfrm>
        </p:spPr>
        <p:txBody>
          <a:bodyPr/>
          <a:lstStyle/>
          <a:p>
            <a:pPr lvl="0"/>
            <a:r>
              <a:rPr lang="en-GB"/>
              <a:t>1.Simplify Complexity: Complex datasets can be simplified and made more understandable through visual representations. 2.Identify Patterns and Trends: Visualizations make it easier to spot trends, correlations, outliers, and other significant data points. 3.Communicate Insights: Data visualizations are a powerful tool for conveying insights and supporting decision-making processes. 4.Engage the Audience: Well-designed visualizations can engage and captivate an audience, making the data more accessible and memorable.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85545-DD8D-B369-850B-E0BDC2AE16E1}"/>
              </a:ext>
            </a:extLst>
          </p:cNvPr>
          <p:cNvSpPr txBox="1">
            <a:spLocks noGrp="1"/>
          </p:cNvSpPr>
          <p:nvPr>
            <p:ph type="title"/>
          </p:nvPr>
        </p:nvSpPr>
        <p:spPr>
          <a:xfrm>
            <a:off x="913778" y="0"/>
            <a:ext cx="10364449" cy="448284"/>
          </a:xfrm>
        </p:spPr>
        <p:txBody>
          <a:bodyPr/>
          <a:lstStyle/>
          <a:p>
            <a:pPr lvl="0"/>
            <a:r>
              <a:rPr lang="en-GB"/>
              <a:t>Deriving Business Intelligence</a:t>
            </a:r>
            <a:endParaRPr lang="en-US"/>
          </a:p>
        </p:txBody>
      </p:sp>
      <p:sp>
        <p:nvSpPr>
          <p:cNvPr id="3" name="Content Placeholder 2">
            <a:extLst>
              <a:ext uri="{FF2B5EF4-FFF2-40B4-BE49-F238E27FC236}">
                <a16:creationId xmlns:a16="http://schemas.microsoft.com/office/drawing/2014/main" id="{F3EA6BE4-0C08-B43E-3718-E314E0D7C1B0}"/>
              </a:ext>
            </a:extLst>
          </p:cNvPr>
          <p:cNvSpPr txBox="1">
            <a:spLocks noGrp="1"/>
          </p:cNvSpPr>
          <p:nvPr>
            <p:ph idx="1"/>
          </p:nvPr>
        </p:nvSpPr>
        <p:spPr>
          <a:xfrm>
            <a:off x="913778" y="640336"/>
            <a:ext cx="10363827" cy="6074048"/>
          </a:xfrm>
        </p:spPr>
        <p:txBody>
          <a:bodyPr/>
          <a:lstStyle/>
          <a:p>
            <a:pPr lvl="0"/>
            <a:r>
              <a:rPr lang="en-GB"/>
              <a:t>1.Data Collection: BI starts with the collection of data from various sources, such as databases, spreadsheets, websites, and external data providers. This data can be structured (e.g., databases) or unstructured (e.g., social media comments). 2.Data Integration: Often, data needs to be integrated from different sources to create a unified and consistent dataset. This process ensures that data is clean, accurate, and compatible for analysis. 3.Data Analysis: The heart of BI is the analysis of data. This involves using various techniques and tools to explore, visualize, and understand the data. Common analytical methods include statistical analysis, data mining, and machine learning. 4.Reporting and Dashboards: BI tools generate reports and interactive dashboards that present data insights in a user-friendly manner. These visuals help stakeholders easily grasp important information. 5.Data Visualization: Visualizations like charts, graphs, and maps make it easier to communicate complex data patterns and trends. They enhance the accessibility and understanding of data for decision-makers. 6.Business Insights: Through data analysis and visualization, BI uncovers meaningful insights, such as sales trends, customer behavior, and operational efficiencies. These insights can answer specific business questions and drive informed decisions. 7.Decision-Making: Armed with actionable insights, organizations can make data-driven decisions to optimize operations, improve processes, allocate resources efficiently, and identify growth opportunities. 8.Continuous Monitoring: BI is an ongoing process. Organizations need to continually collect, analyze, and monitor data to adapt to changing market conditions and ensure that their strategies remain effective. 9.Predictive Analytics: Some BI applications go beyond historical data analysis to predict future trends and outcomes. This can help businesses proactively address challenges and seize opportunities. 10.Business Strategy: BI influences the formulation of long-term business strategies. By identifying strengths and weaknesses, organizations can align their goals with data-driven strategies for growth and competitiveness.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C00C-94C9-E32F-C033-F3DE98806D3F}"/>
              </a:ext>
            </a:extLst>
          </p:cNvPr>
          <p:cNvSpPr txBox="1">
            <a:spLocks noGrp="1"/>
          </p:cNvSpPr>
          <p:nvPr>
            <p:ph type="title"/>
          </p:nvPr>
        </p:nvSpPr>
        <p:spPr>
          <a:xfrm>
            <a:off x="1078434" y="472150"/>
            <a:ext cx="10364449" cy="1028059"/>
          </a:xfrm>
        </p:spPr>
        <p:txBody>
          <a:bodyPr/>
          <a:lstStyle/>
          <a:p>
            <a:pPr lvl="0"/>
            <a:r>
              <a:rPr lang="en-GB"/>
              <a:t>Data-Driven Adventures</a:t>
            </a:r>
            <a:endParaRPr lang="en-US"/>
          </a:p>
        </p:txBody>
      </p:sp>
      <p:sp>
        <p:nvSpPr>
          <p:cNvPr id="3" name="Content Placeholder 2">
            <a:extLst>
              <a:ext uri="{FF2B5EF4-FFF2-40B4-BE49-F238E27FC236}">
                <a16:creationId xmlns:a16="http://schemas.microsoft.com/office/drawing/2014/main" id="{B8223459-83BA-5923-406B-F03AF8D4E450}"/>
              </a:ext>
            </a:extLst>
          </p:cNvPr>
          <p:cNvSpPr txBox="1">
            <a:spLocks noGrp="1"/>
          </p:cNvSpPr>
          <p:nvPr>
            <p:ph idx="1"/>
          </p:nvPr>
        </p:nvSpPr>
        <p:spPr>
          <a:xfrm>
            <a:off x="1079056" y="2001182"/>
            <a:ext cx="10363827" cy="4531025"/>
          </a:xfrm>
        </p:spPr>
        <p:txBody>
          <a:bodyPr/>
          <a:lstStyle/>
          <a:p>
            <a:pPr lvl="0"/>
            <a:r>
              <a:rPr lang="en-GB"/>
              <a:t>1.Data: This refers to information, often collected from various sources, such as surveys, sensors, or databases. It could be numerical, textual, or even visual data. 2.Driven: This suggests that your decisions and actions are guided by the insights derived from analyzing the data. Data drives your choices, strategies, and directions. 3.Adventures: In this context, adventures represent the experiences, challenges, and discoveries that come from using data to solve problems, make discoveries, or achieve goals.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B25D-D2AC-D1D0-4278-0C260A3E1DD0}"/>
              </a:ext>
            </a:extLst>
          </p:cNvPr>
          <p:cNvSpPr txBox="1">
            <a:spLocks noGrp="1"/>
          </p:cNvSpPr>
          <p:nvPr>
            <p:ph type="title"/>
          </p:nvPr>
        </p:nvSpPr>
        <p:spPr>
          <a:xfrm>
            <a:off x="913147" y="161135"/>
            <a:ext cx="10364449" cy="588974"/>
          </a:xfrm>
        </p:spPr>
        <p:txBody>
          <a:bodyPr/>
          <a:lstStyle/>
          <a:p>
            <a:pPr lvl="0"/>
            <a:r>
              <a:rPr lang="en-GB"/>
              <a:t>Endless Possibilities</a:t>
            </a:r>
            <a:endParaRPr lang="en-US"/>
          </a:p>
        </p:txBody>
      </p:sp>
      <p:sp>
        <p:nvSpPr>
          <p:cNvPr id="3" name="Content Placeholder 2">
            <a:extLst>
              <a:ext uri="{FF2B5EF4-FFF2-40B4-BE49-F238E27FC236}">
                <a16:creationId xmlns:a16="http://schemas.microsoft.com/office/drawing/2014/main" id="{D0886572-DA9F-52B8-3625-A89374711E31}"/>
              </a:ext>
            </a:extLst>
          </p:cNvPr>
          <p:cNvSpPr txBox="1">
            <a:spLocks noGrp="1"/>
          </p:cNvSpPr>
          <p:nvPr>
            <p:ph idx="1"/>
          </p:nvPr>
        </p:nvSpPr>
        <p:spPr>
          <a:xfrm>
            <a:off x="913778" y="951360"/>
            <a:ext cx="10363827" cy="5433712"/>
          </a:xfrm>
        </p:spPr>
        <p:txBody>
          <a:bodyPr/>
          <a:lstStyle/>
          <a:p>
            <a:pPr lvl="0"/>
            <a:r>
              <a:rPr lang="en-GB"/>
              <a:t>1.Data Abundance: In today’s digital world, an enormous amount of data is generated and collected from various sources such as social media, sensors, websites, and more. This wealth of data offers a treasure trove of insights waiting to be discovered. 2.Insight Generation: Big data analysis techniques, such as data mining, machine learning, and artificial intelligence, enable organizations to sift through this massive data to extract valuable insights. These insights can span various domains, from business and healthcare to science and social trends. 3.Innovation: Big data analysis can drive innovation in countless ways. It can help businesses make data-driven decisions, optimize processes, and create personalized customer experiences. In healthcare, it can lead to better disease prediction and treatment. In research, it can uncover new scientific discoveries. 4.Competitive Advantage: Organizations that harness big data effectively gain a competitive edge. They can respond to market changes more swiftly, anticipate customer needs, and adapt their strategies accordingly. 5.Improved Decision-Making: Big data analytics empowers decision-makers with more accurate and relevant information. This leads to better-informed choices in areas such as marketing, finance, and logistics. 6.Societal Impact: Beyond business, big data can have a profound societal impact by helping to address complex challenges like climate change, traffic management, and public health. It can provide insights into patterns and trends that were previously invisible. 7.Uncharted Territories: As technology advances, the potential of big data analysis continues to expand. It has the capacity to uncover insights and opportunities that were previously unimaginable, leading to advancements in various fields.</a:t>
            </a:r>
            <a:endParaRPr lang="en-US"/>
          </a:p>
        </p:txBody>
      </p:sp>
    </p:spTree>
  </p:cSld>
  <p:clrMapOvr>
    <a:masterClrMapping/>
  </p:clrMapOvr>
</p:sld>
</file>

<file path=ppt/theme/theme1.xml><?xml version="1.0" encoding="utf-8"?>
<a:theme xmlns:a="http://schemas.openxmlformats.org/drawingml/2006/main" name="Dropl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Droplet</vt:lpstr>
      <vt:lpstr>Big Data Analysis with IBM Cloud Databases</vt:lpstr>
      <vt:lpstr>Exploration of Big Data</vt:lpstr>
      <vt:lpstr>IBM Cloud Databases</vt:lpstr>
      <vt:lpstr>Uncovering Hidden Insights</vt:lpstr>
      <vt:lpstr>Diverse Data Sources</vt:lpstr>
      <vt:lpstr>Data Visualization</vt:lpstr>
      <vt:lpstr>Deriving Business Intelligence</vt:lpstr>
      <vt:lpstr>Data-Driven Adventures</vt:lpstr>
      <vt:lpstr>Endless Possibilities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with IBM Cloud Databases</dc:title>
  <dc:creator>aswinjona@gmail.com</dc:creator>
  <cp:lastModifiedBy>nowfal132004@gmail.com</cp:lastModifiedBy>
  <cp:revision>5</cp:revision>
  <dcterms:created xsi:type="dcterms:W3CDTF">2023-10-10T09:37:02Z</dcterms:created>
  <dcterms:modified xsi:type="dcterms:W3CDTF">2023-10-10T10:46:34Z</dcterms:modified>
</cp:coreProperties>
</file>