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0" r:id="rId7"/>
    <p:sldId id="279" r:id="rId8"/>
    <p:sldId id="269" r:id="rId9"/>
    <p:sldId id="282" r:id="rId10"/>
    <p:sldId id="280" r:id="rId11"/>
    <p:sldId id="273" r:id="rId12"/>
    <p:sldId id="27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10CB1-B814-4253-9D35-187F90EDC62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E3EFE-530F-46B0-B789-EBACD55A0125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3644FCAC-4175-4B84-B755-A3705047195C}" type="parTrans" cxnId="{B1AA2E40-5B5B-4059-B4C2-E081E8593972}">
      <dgm:prSet/>
      <dgm:spPr/>
      <dgm:t>
        <a:bodyPr/>
        <a:lstStyle/>
        <a:p>
          <a:endParaRPr lang="en-US"/>
        </a:p>
      </dgm:t>
    </dgm:pt>
    <dgm:pt modelId="{A7D43E56-308F-4459-8D73-FE910EB26586}" type="sibTrans" cxnId="{B1AA2E40-5B5B-4059-B4C2-E081E8593972}">
      <dgm:prSet/>
      <dgm:spPr/>
      <dgm:t>
        <a:bodyPr/>
        <a:lstStyle/>
        <a:p>
          <a:endParaRPr lang="en-US"/>
        </a:p>
      </dgm:t>
    </dgm:pt>
    <dgm:pt modelId="{763A0729-A91F-4538-9F6B-F2628CA34613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2BC2E0C1-BAC1-461C-B770-B6720EDB4093}" type="parTrans" cxnId="{49A60EEE-7D33-45C8-B3B3-DA4DBD54AF05}">
      <dgm:prSet/>
      <dgm:spPr/>
      <dgm:t>
        <a:bodyPr/>
        <a:lstStyle/>
        <a:p>
          <a:endParaRPr lang="en-US"/>
        </a:p>
      </dgm:t>
    </dgm:pt>
    <dgm:pt modelId="{25753899-F063-486A-BA34-A35AB315C56C}" type="sibTrans" cxnId="{49A60EEE-7D33-45C8-B3B3-DA4DBD54AF05}">
      <dgm:prSet/>
      <dgm:spPr/>
      <dgm:t>
        <a:bodyPr/>
        <a:lstStyle/>
        <a:p>
          <a:endParaRPr lang="en-US"/>
        </a:p>
      </dgm:t>
    </dgm:pt>
    <dgm:pt modelId="{EEB6BDFF-882D-4A94-BAAA-32C849634C45}">
      <dgm:prSet phldrT="[Text]" phldr="1"/>
      <dgm:spPr/>
      <dgm:t>
        <a:bodyPr/>
        <a:lstStyle/>
        <a:p>
          <a:endParaRPr lang="en-US"/>
        </a:p>
      </dgm:t>
    </dgm:pt>
    <dgm:pt modelId="{671CE8EE-2AF2-475B-B9C3-F2A7743882B4}" type="parTrans" cxnId="{0DE2D616-02D4-4075-8266-D90E8EDA0C89}">
      <dgm:prSet/>
      <dgm:spPr/>
      <dgm:t>
        <a:bodyPr/>
        <a:lstStyle/>
        <a:p>
          <a:endParaRPr lang="en-US"/>
        </a:p>
      </dgm:t>
    </dgm:pt>
    <dgm:pt modelId="{6D4C7328-227C-441C-BF23-9FE4EC9A46A9}" type="sibTrans" cxnId="{0DE2D616-02D4-4075-8266-D90E8EDA0C89}">
      <dgm:prSet/>
      <dgm:spPr/>
      <dgm:t>
        <a:bodyPr/>
        <a:lstStyle/>
        <a:p>
          <a:endParaRPr lang="en-US"/>
        </a:p>
      </dgm:t>
    </dgm:pt>
    <dgm:pt modelId="{500C1082-EE2E-4C2F-83C0-13E3ED38DF3B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E31DCC33-09B8-46D3-88CB-BC1C047CA39C}" type="parTrans" cxnId="{A2538E76-E382-4AEF-8987-5C05D179E46D}">
      <dgm:prSet/>
      <dgm:spPr/>
      <dgm:t>
        <a:bodyPr/>
        <a:lstStyle/>
        <a:p>
          <a:endParaRPr lang="en-US"/>
        </a:p>
      </dgm:t>
    </dgm:pt>
    <dgm:pt modelId="{19A37242-DB08-466C-9C85-F97B470C64A8}" type="sibTrans" cxnId="{A2538E76-E382-4AEF-8987-5C05D179E46D}">
      <dgm:prSet/>
      <dgm:spPr/>
      <dgm:t>
        <a:bodyPr/>
        <a:lstStyle/>
        <a:p>
          <a:endParaRPr lang="en-US"/>
        </a:p>
      </dgm:t>
    </dgm:pt>
    <dgm:pt modelId="{F234AB58-F8AD-4E44-90B6-8674338385EC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A650D23C-799E-4EC8-BFD1-69D45587DD88}" type="parTrans" cxnId="{38FD6E05-2916-4A12-8968-A08E0C9273AB}">
      <dgm:prSet/>
      <dgm:spPr/>
      <dgm:t>
        <a:bodyPr/>
        <a:lstStyle/>
        <a:p>
          <a:endParaRPr lang="en-US"/>
        </a:p>
      </dgm:t>
    </dgm:pt>
    <dgm:pt modelId="{73589F7A-442B-402B-BDA1-66F23E8C005F}" type="sibTrans" cxnId="{38FD6E05-2916-4A12-8968-A08E0C9273AB}">
      <dgm:prSet/>
      <dgm:spPr/>
      <dgm:t>
        <a:bodyPr/>
        <a:lstStyle/>
        <a:p>
          <a:endParaRPr lang="en-US"/>
        </a:p>
      </dgm:t>
    </dgm:pt>
    <dgm:pt modelId="{4BC3AE70-F695-4BBE-9BC3-76C034DADCAB}" type="pres">
      <dgm:prSet presAssocID="{A2F10CB1-B814-4253-9D35-187F90EDC624}" presName="rootnode" presStyleCnt="0">
        <dgm:presLayoutVars>
          <dgm:chMax/>
          <dgm:chPref/>
          <dgm:dir/>
          <dgm:animLvl val="lvl"/>
        </dgm:presLayoutVars>
      </dgm:prSet>
      <dgm:spPr/>
    </dgm:pt>
    <dgm:pt modelId="{7FBA64A7-CDCD-4A67-835F-CFC0B6B5E012}" type="pres">
      <dgm:prSet presAssocID="{AE0E3EFE-530F-46B0-B789-EBACD55A0125}" presName="composite" presStyleCnt="0"/>
      <dgm:spPr/>
    </dgm:pt>
    <dgm:pt modelId="{E991FEEF-60FD-4F48-9855-FF0641D67D75}" type="pres">
      <dgm:prSet presAssocID="{AE0E3EFE-530F-46B0-B789-EBACD55A0125}" presName="bentUpArrow1" presStyleLbl="alignImgPlace1" presStyleIdx="0" presStyleCnt="3"/>
      <dgm:spPr/>
    </dgm:pt>
    <dgm:pt modelId="{1AE4D318-9855-4EC8-A9EE-59BEEC948BC0}" type="pres">
      <dgm:prSet presAssocID="{AE0E3EFE-530F-46B0-B789-EBACD55A012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25615E-8986-459C-9A31-CFCED04E3D61}" type="pres">
      <dgm:prSet presAssocID="{AE0E3EFE-530F-46B0-B789-EBACD55A012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7D81D71-29FE-4B6D-8812-60B1F457964A}" type="pres">
      <dgm:prSet presAssocID="{A7D43E56-308F-4459-8D73-FE910EB26586}" presName="sibTrans" presStyleCnt="0"/>
      <dgm:spPr/>
    </dgm:pt>
    <dgm:pt modelId="{B0705D42-039D-47A3-9B58-7EBC50BCA670}" type="pres">
      <dgm:prSet presAssocID="{763A0729-A91F-4538-9F6B-F2628CA34613}" presName="composite" presStyleCnt="0"/>
      <dgm:spPr/>
    </dgm:pt>
    <dgm:pt modelId="{AC01AA70-0637-4010-9B49-9802B736DB5D}" type="pres">
      <dgm:prSet presAssocID="{763A0729-A91F-4538-9F6B-F2628CA34613}" presName="bentUpArrow1" presStyleLbl="alignImgPlace1" presStyleIdx="1" presStyleCnt="3"/>
      <dgm:spPr/>
    </dgm:pt>
    <dgm:pt modelId="{7A404010-7C75-44BA-BF19-BBE3DA6D58DB}" type="pres">
      <dgm:prSet presAssocID="{763A0729-A91F-4538-9F6B-F2628CA3461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74B9FAB-501D-4870-832C-4804AA4DD4BF}" type="pres">
      <dgm:prSet presAssocID="{763A0729-A91F-4538-9F6B-F2628CA3461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8F5ADCE-F833-4941-ADC4-B9204CEDD517}" type="pres">
      <dgm:prSet presAssocID="{25753899-F063-486A-BA34-A35AB315C56C}" presName="sibTrans" presStyleCnt="0"/>
      <dgm:spPr/>
    </dgm:pt>
    <dgm:pt modelId="{5A8248B7-E007-42FD-B0FF-624086310099}" type="pres">
      <dgm:prSet presAssocID="{500C1082-EE2E-4C2F-83C0-13E3ED38DF3B}" presName="composite" presStyleCnt="0"/>
      <dgm:spPr/>
    </dgm:pt>
    <dgm:pt modelId="{2A76DF89-18E0-478E-8E23-D7192846A3FE}" type="pres">
      <dgm:prSet presAssocID="{500C1082-EE2E-4C2F-83C0-13E3ED38DF3B}" presName="bentUpArrow1" presStyleLbl="alignImgPlace1" presStyleIdx="2" presStyleCnt="3"/>
      <dgm:spPr/>
    </dgm:pt>
    <dgm:pt modelId="{CBB002E4-633C-4D96-BE5A-DB80D49D93E7}" type="pres">
      <dgm:prSet presAssocID="{500C1082-EE2E-4C2F-83C0-13E3ED38DF3B}" presName="ParentText" presStyleLbl="node1" presStyleIdx="2" presStyleCnt="4" custScaleX="100323">
        <dgm:presLayoutVars>
          <dgm:chMax val="1"/>
          <dgm:chPref val="1"/>
          <dgm:bulletEnabled val="1"/>
        </dgm:presLayoutVars>
      </dgm:prSet>
      <dgm:spPr/>
    </dgm:pt>
    <dgm:pt modelId="{1F3F57FB-BF78-405C-9496-3E8FC248211A}" type="pres">
      <dgm:prSet presAssocID="{500C1082-EE2E-4C2F-83C0-13E3ED38DF3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C9B29E9-97C1-4FA6-9A8A-77F42D20F1B1}" type="pres">
      <dgm:prSet presAssocID="{19A37242-DB08-466C-9C85-F97B470C64A8}" presName="sibTrans" presStyleCnt="0"/>
      <dgm:spPr/>
    </dgm:pt>
    <dgm:pt modelId="{BEDE4A51-6EB6-4562-BF7E-9C1734777E1E}" type="pres">
      <dgm:prSet presAssocID="{F234AB58-F8AD-4E44-90B6-8674338385EC}" presName="composite" presStyleCnt="0"/>
      <dgm:spPr/>
    </dgm:pt>
    <dgm:pt modelId="{1FFF79E7-3007-4121-B3EA-0F9DCA676A9E}" type="pres">
      <dgm:prSet presAssocID="{F234AB58-F8AD-4E44-90B6-8674338385EC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38FD6E05-2916-4A12-8968-A08E0C9273AB}" srcId="{A2F10CB1-B814-4253-9D35-187F90EDC624}" destId="{F234AB58-F8AD-4E44-90B6-8674338385EC}" srcOrd="3" destOrd="0" parTransId="{A650D23C-799E-4EC8-BFD1-69D45587DD88}" sibTransId="{73589F7A-442B-402B-BDA1-66F23E8C005F}"/>
    <dgm:cxn modelId="{0DE2D616-02D4-4075-8266-D90E8EDA0C89}" srcId="{763A0729-A91F-4538-9F6B-F2628CA34613}" destId="{EEB6BDFF-882D-4A94-BAAA-32C849634C45}" srcOrd="0" destOrd="0" parTransId="{671CE8EE-2AF2-475B-B9C3-F2A7743882B4}" sibTransId="{6D4C7328-227C-441C-BF23-9FE4EC9A46A9}"/>
    <dgm:cxn modelId="{A26DB633-915E-4801-9411-CA4228ECFBF7}" type="presOf" srcId="{AE0E3EFE-530F-46B0-B789-EBACD55A0125}" destId="{1AE4D318-9855-4EC8-A9EE-59BEEC948BC0}" srcOrd="0" destOrd="0" presId="urn:microsoft.com/office/officeart/2005/8/layout/StepDownProcess"/>
    <dgm:cxn modelId="{B1AA2E40-5B5B-4059-B4C2-E081E8593972}" srcId="{A2F10CB1-B814-4253-9D35-187F90EDC624}" destId="{AE0E3EFE-530F-46B0-B789-EBACD55A0125}" srcOrd="0" destOrd="0" parTransId="{3644FCAC-4175-4B84-B755-A3705047195C}" sibTransId="{A7D43E56-308F-4459-8D73-FE910EB26586}"/>
    <dgm:cxn modelId="{FB49B373-DB69-4B33-8A38-2D4C996B60F8}" type="presOf" srcId="{A2F10CB1-B814-4253-9D35-187F90EDC624}" destId="{4BC3AE70-F695-4BBE-9BC3-76C034DADCAB}" srcOrd="0" destOrd="0" presId="urn:microsoft.com/office/officeart/2005/8/layout/StepDownProcess"/>
    <dgm:cxn modelId="{A2538E76-E382-4AEF-8987-5C05D179E46D}" srcId="{A2F10CB1-B814-4253-9D35-187F90EDC624}" destId="{500C1082-EE2E-4C2F-83C0-13E3ED38DF3B}" srcOrd="2" destOrd="0" parTransId="{E31DCC33-09B8-46D3-88CB-BC1C047CA39C}" sibTransId="{19A37242-DB08-466C-9C85-F97B470C64A8}"/>
    <dgm:cxn modelId="{37F7A49D-0616-40EF-B741-8CFD1878CDB7}" type="presOf" srcId="{F234AB58-F8AD-4E44-90B6-8674338385EC}" destId="{1FFF79E7-3007-4121-B3EA-0F9DCA676A9E}" srcOrd="0" destOrd="0" presId="urn:microsoft.com/office/officeart/2005/8/layout/StepDownProcess"/>
    <dgm:cxn modelId="{4165D5B8-FE0A-474B-B23B-B9AC333CA271}" type="presOf" srcId="{763A0729-A91F-4538-9F6B-F2628CA34613}" destId="{7A404010-7C75-44BA-BF19-BBE3DA6D58DB}" srcOrd="0" destOrd="0" presId="urn:microsoft.com/office/officeart/2005/8/layout/StepDownProcess"/>
    <dgm:cxn modelId="{63B9E9C0-BF87-4F73-A8D3-E6D39E922974}" type="presOf" srcId="{EEB6BDFF-882D-4A94-BAAA-32C849634C45}" destId="{974B9FAB-501D-4870-832C-4804AA4DD4BF}" srcOrd="0" destOrd="0" presId="urn:microsoft.com/office/officeart/2005/8/layout/StepDownProcess"/>
    <dgm:cxn modelId="{692DAAD7-C3F9-4377-A3D4-792A66096428}" type="presOf" srcId="{500C1082-EE2E-4C2F-83C0-13E3ED38DF3B}" destId="{CBB002E4-633C-4D96-BE5A-DB80D49D93E7}" srcOrd="0" destOrd="0" presId="urn:microsoft.com/office/officeart/2005/8/layout/StepDownProcess"/>
    <dgm:cxn modelId="{49A60EEE-7D33-45C8-B3B3-DA4DBD54AF05}" srcId="{A2F10CB1-B814-4253-9D35-187F90EDC624}" destId="{763A0729-A91F-4538-9F6B-F2628CA34613}" srcOrd="1" destOrd="0" parTransId="{2BC2E0C1-BAC1-461C-B770-B6720EDB4093}" sibTransId="{25753899-F063-486A-BA34-A35AB315C56C}"/>
    <dgm:cxn modelId="{24BFACD8-08A3-427A-AC98-C19CE9A4C99A}" type="presParOf" srcId="{4BC3AE70-F695-4BBE-9BC3-76C034DADCAB}" destId="{7FBA64A7-CDCD-4A67-835F-CFC0B6B5E012}" srcOrd="0" destOrd="0" presId="urn:microsoft.com/office/officeart/2005/8/layout/StepDownProcess"/>
    <dgm:cxn modelId="{D360E4C2-CA23-42F3-A170-DE9A75237B4C}" type="presParOf" srcId="{7FBA64A7-CDCD-4A67-835F-CFC0B6B5E012}" destId="{E991FEEF-60FD-4F48-9855-FF0641D67D75}" srcOrd="0" destOrd="0" presId="urn:microsoft.com/office/officeart/2005/8/layout/StepDownProcess"/>
    <dgm:cxn modelId="{2F369017-7265-48DC-8BF1-62E781E29469}" type="presParOf" srcId="{7FBA64A7-CDCD-4A67-835F-CFC0B6B5E012}" destId="{1AE4D318-9855-4EC8-A9EE-59BEEC948BC0}" srcOrd="1" destOrd="0" presId="urn:microsoft.com/office/officeart/2005/8/layout/StepDownProcess"/>
    <dgm:cxn modelId="{AF939E65-4843-4036-977E-F07FA2B53EE3}" type="presParOf" srcId="{7FBA64A7-CDCD-4A67-835F-CFC0B6B5E012}" destId="{4325615E-8986-459C-9A31-CFCED04E3D61}" srcOrd="2" destOrd="0" presId="urn:microsoft.com/office/officeart/2005/8/layout/StepDownProcess"/>
    <dgm:cxn modelId="{F4B99CA8-9D81-4D6C-B5A3-21DDE0724368}" type="presParOf" srcId="{4BC3AE70-F695-4BBE-9BC3-76C034DADCAB}" destId="{37D81D71-29FE-4B6D-8812-60B1F457964A}" srcOrd="1" destOrd="0" presId="urn:microsoft.com/office/officeart/2005/8/layout/StepDownProcess"/>
    <dgm:cxn modelId="{BFED3265-43A0-4F5A-8D40-B2B08C9C39D7}" type="presParOf" srcId="{4BC3AE70-F695-4BBE-9BC3-76C034DADCAB}" destId="{B0705D42-039D-47A3-9B58-7EBC50BCA670}" srcOrd="2" destOrd="0" presId="urn:microsoft.com/office/officeart/2005/8/layout/StepDownProcess"/>
    <dgm:cxn modelId="{26460DA2-0B67-46FD-B575-73FAA3572599}" type="presParOf" srcId="{B0705D42-039D-47A3-9B58-7EBC50BCA670}" destId="{AC01AA70-0637-4010-9B49-9802B736DB5D}" srcOrd="0" destOrd="0" presId="urn:microsoft.com/office/officeart/2005/8/layout/StepDownProcess"/>
    <dgm:cxn modelId="{31175B73-7920-4A80-8325-F62AB1EBD8E7}" type="presParOf" srcId="{B0705D42-039D-47A3-9B58-7EBC50BCA670}" destId="{7A404010-7C75-44BA-BF19-BBE3DA6D58DB}" srcOrd="1" destOrd="0" presId="urn:microsoft.com/office/officeart/2005/8/layout/StepDownProcess"/>
    <dgm:cxn modelId="{48D13406-67E2-4871-926B-4A96B02BF8AD}" type="presParOf" srcId="{B0705D42-039D-47A3-9B58-7EBC50BCA670}" destId="{974B9FAB-501D-4870-832C-4804AA4DD4BF}" srcOrd="2" destOrd="0" presId="urn:microsoft.com/office/officeart/2005/8/layout/StepDownProcess"/>
    <dgm:cxn modelId="{E028B9A5-EDC9-42DC-8134-FECA82846AD4}" type="presParOf" srcId="{4BC3AE70-F695-4BBE-9BC3-76C034DADCAB}" destId="{C8F5ADCE-F833-4941-ADC4-B9204CEDD517}" srcOrd="3" destOrd="0" presId="urn:microsoft.com/office/officeart/2005/8/layout/StepDownProcess"/>
    <dgm:cxn modelId="{C5144DD3-2179-4BD9-8389-32EA146F5D1E}" type="presParOf" srcId="{4BC3AE70-F695-4BBE-9BC3-76C034DADCAB}" destId="{5A8248B7-E007-42FD-B0FF-624086310099}" srcOrd="4" destOrd="0" presId="urn:microsoft.com/office/officeart/2005/8/layout/StepDownProcess"/>
    <dgm:cxn modelId="{F2E2BA2E-3A9D-4F98-B050-303C9BE951D7}" type="presParOf" srcId="{5A8248B7-E007-42FD-B0FF-624086310099}" destId="{2A76DF89-18E0-478E-8E23-D7192846A3FE}" srcOrd="0" destOrd="0" presId="urn:microsoft.com/office/officeart/2005/8/layout/StepDownProcess"/>
    <dgm:cxn modelId="{83BE88EC-E06F-472C-81FE-91C56893AA97}" type="presParOf" srcId="{5A8248B7-E007-42FD-B0FF-624086310099}" destId="{CBB002E4-633C-4D96-BE5A-DB80D49D93E7}" srcOrd="1" destOrd="0" presId="urn:microsoft.com/office/officeart/2005/8/layout/StepDownProcess"/>
    <dgm:cxn modelId="{9FCFB9D3-E91C-4172-9BD2-9C41727F8CE6}" type="presParOf" srcId="{5A8248B7-E007-42FD-B0FF-624086310099}" destId="{1F3F57FB-BF78-405C-9496-3E8FC248211A}" srcOrd="2" destOrd="0" presId="urn:microsoft.com/office/officeart/2005/8/layout/StepDownProcess"/>
    <dgm:cxn modelId="{7FEC5092-1130-4EAC-AC55-085B653F957B}" type="presParOf" srcId="{4BC3AE70-F695-4BBE-9BC3-76C034DADCAB}" destId="{BC9B29E9-97C1-4FA6-9A8A-77F42D20F1B1}" srcOrd="5" destOrd="0" presId="urn:microsoft.com/office/officeart/2005/8/layout/StepDownProcess"/>
    <dgm:cxn modelId="{39BD4129-C768-4C0C-918E-0B8CE8936EEF}" type="presParOf" srcId="{4BC3AE70-F695-4BBE-9BC3-76C034DADCAB}" destId="{BEDE4A51-6EB6-4562-BF7E-9C1734777E1E}" srcOrd="6" destOrd="0" presId="urn:microsoft.com/office/officeart/2005/8/layout/StepDownProcess"/>
    <dgm:cxn modelId="{A08FFE14-5435-4078-AC3F-5E52768F5959}" type="presParOf" srcId="{BEDE4A51-6EB6-4562-BF7E-9C1734777E1E}" destId="{1FFF79E7-3007-4121-B3EA-0F9DCA676A9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2B933-25A5-44FB-8A1B-D90F057C143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0D6702A-95D0-46D6-ADD5-FD3F34E64807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1DBC7D2B-9880-4592-A992-9AC9623B35CC}" type="parTrans" cxnId="{69CD0A7E-8C0F-47A4-8EA8-AD21E267976A}">
      <dgm:prSet/>
      <dgm:spPr/>
      <dgm:t>
        <a:bodyPr/>
        <a:lstStyle/>
        <a:p>
          <a:endParaRPr lang="en-US"/>
        </a:p>
      </dgm:t>
    </dgm:pt>
    <dgm:pt modelId="{57A85D3C-70CE-4CB9-A149-F36A779D4F8E}" type="sibTrans" cxnId="{69CD0A7E-8C0F-47A4-8EA8-AD21E267976A}">
      <dgm:prSet/>
      <dgm:spPr/>
      <dgm:t>
        <a:bodyPr/>
        <a:lstStyle/>
        <a:p>
          <a:endParaRPr lang="en-US"/>
        </a:p>
      </dgm:t>
    </dgm:pt>
    <dgm:pt modelId="{97C45889-7AB9-49EF-985B-DF80C1FD1B52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7243682-FF1F-406F-9947-0F56CEE7B984}" type="parTrans" cxnId="{03E46115-BB13-4EAC-8764-25BE58C5DF92}">
      <dgm:prSet/>
      <dgm:spPr/>
      <dgm:t>
        <a:bodyPr/>
        <a:lstStyle/>
        <a:p>
          <a:endParaRPr lang="en-US"/>
        </a:p>
      </dgm:t>
    </dgm:pt>
    <dgm:pt modelId="{51F6355F-72EF-45EA-AE30-3E6940FBD98C}" type="sibTrans" cxnId="{03E46115-BB13-4EAC-8764-25BE58C5DF92}">
      <dgm:prSet/>
      <dgm:spPr/>
      <dgm:t>
        <a:bodyPr/>
        <a:lstStyle/>
        <a:p>
          <a:endParaRPr lang="en-US"/>
        </a:p>
      </dgm:t>
    </dgm:pt>
    <dgm:pt modelId="{858CA857-F512-4AF3-9AD0-6A83DE3A99EA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AFA0A809-5A82-4DEB-AAA7-F98688AC9DD0}" type="parTrans" cxnId="{FA1BE301-B482-4C2E-AA8C-989B5FDD222B}">
      <dgm:prSet/>
      <dgm:spPr/>
      <dgm:t>
        <a:bodyPr/>
        <a:lstStyle/>
        <a:p>
          <a:endParaRPr lang="en-US"/>
        </a:p>
      </dgm:t>
    </dgm:pt>
    <dgm:pt modelId="{0242405B-8796-4F6A-A149-1D8FF5B8EA89}" type="sibTrans" cxnId="{FA1BE301-B482-4C2E-AA8C-989B5FDD222B}">
      <dgm:prSet/>
      <dgm:spPr/>
      <dgm:t>
        <a:bodyPr/>
        <a:lstStyle/>
        <a:p>
          <a:endParaRPr lang="en-US"/>
        </a:p>
      </dgm:t>
    </dgm:pt>
    <dgm:pt modelId="{06895DAE-306D-4E37-A42B-74B0009A5167}" type="pres">
      <dgm:prSet presAssocID="{3742B933-25A5-44FB-8A1B-D90F057C1438}" presName="compositeShape" presStyleCnt="0">
        <dgm:presLayoutVars>
          <dgm:chMax val="7"/>
          <dgm:dir/>
          <dgm:resizeHandles val="exact"/>
        </dgm:presLayoutVars>
      </dgm:prSet>
      <dgm:spPr/>
    </dgm:pt>
    <dgm:pt modelId="{52D876B4-D1B3-429F-AE25-600895ACB725}" type="pres">
      <dgm:prSet presAssocID="{30D6702A-95D0-46D6-ADD5-FD3F34E64807}" presName="circ1" presStyleLbl="vennNode1" presStyleIdx="0" presStyleCnt="3"/>
      <dgm:spPr/>
    </dgm:pt>
    <dgm:pt modelId="{FB55AAF8-C55B-4EBE-B1C6-0676CD53C17A}" type="pres">
      <dgm:prSet presAssocID="{30D6702A-95D0-46D6-ADD5-FD3F34E6480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950D332-7FA2-4A67-A8E0-EC1E3F7EB760}" type="pres">
      <dgm:prSet presAssocID="{97C45889-7AB9-49EF-985B-DF80C1FD1B52}" presName="circ2" presStyleLbl="vennNode1" presStyleIdx="1" presStyleCnt="3"/>
      <dgm:spPr/>
    </dgm:pt>
    <dgm:pt modelId="{B65E590E-A685-4012-8936-707C22ABC51B}" type="pres">
      <dgm:prSet presAssocID="{97C45889-7AB9-49EF-985B-DF80C1FD1B5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A16DC3-A1BA-4051-A539-BBF2C19588A0}" type="pres">
      <dgm:prSet presAssocID="{858CA857-F512-4AF3-9AD0-6A83DE3A99EA}" presName="circ3" presStyleLbl="vennNode1" presStyleIdx="2" presStyleCnt="3"/>
      <dgm:spPr/>
    </dgm:pt>
    <dgm:pt modelId="{337D83C2-E5D6-4907-9E61-33D81F0206CE}" type="pres">
      <dgm:prSet presAssocID="{858CA857-F512-4AF3-9AD0-6A83DE3A99E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A1BE301-B482-4C2E-AA8C-989B5FDD222B}" srcId="{3742B933-25A5-44FB-8A1B-D90F057C1438}" destId="{858CA857-F512-4AF3-9AD0-6A83DE3A99EA}" srcOrd="2" destOrd="0" parTransId="{AFA0A809-5A82-4DEB-AAA7-F98688AC9DD0}" sibTransId="{0242405B-8796-4F6A-A149-1D8FF5B8EA89}"/>
    <dgm:cxn modelId="{03E46115-BB13-4EAC-8764-25BE58C5DF92}" srcId="{3742B933-25A5-44FB-8A1B-D90F057C1438}" destId="{97C45889-7AB9-49EF-985B-DF80C1FD1B52}" srcOrd="1" destOrd="0" parTransId="{F7243682-FF1F-406F-9947-0F56CEE7B984}" sibTransId="{51F6355F-72EF-45EA-AE30-3E6940FBD98C}"/>
    <dgm:cxn modelId="{42CA7F2A-48FA-41CC-AEE6-1F1AD629DA4A}" type="presOf" srcId="{858CA857-F512-4AF3-9AD0-6A83DE3A99EA}" destId="{13A16DC3-A1BA-4051-A539-BBF2C19588A0}" srcOrd="0" destOrd="0" presId="urn:microsoft.com/office/officeart/2005/8/layout/venn1"/>
    <dgm:cxn modelId="{AF8E413E-4613-48C5-AF38-038EA3043B3B}" type="presOf" srcId="{30D6702A-95D0-46D6-ADD5-FD3F34E64807}" destId="{52D876B4-D1B3-429F-AE25-600895ACB725}" srcOrd="0" destOrd="0" presId="urn:microsoft.com/office/officeart/2005/8/layout/venn1"/>
    <dgm:cxn modelId="{FE946F62-3631-4AD3-AB0A-7D9EBFB79486}" type="presOf" srcId="{3742B933-25A5-44FB-8A1B-D90F057C1438}" destId="{06895DAE-306D-4E37-A42B-74B0009A5167}" srcOrd="0" destOrd="0" presId="urn:microsoft.com/office/officeart/2005/8/layout/venn1"/>
    <dgm:cxn modelId="{69CD0A7E-8C0F-47A4-8EA8-AD21E267976A}" srcId="{3742B933-25A5-44FB-8A1B-D90F057C1438}" destId="{30D6702A-95D0-46D6-ADD5-FD3F34E64807}" srcOrd="0" destOrd="0" parTransId="{1DBC7D2B-9880-4592-A992-9AC9623B35CC}" sibTransId="{57A85D3C-70CE-4CB9-A149-F36A779D4F8E}"/>
    <dgm:cxn modelId="{27D73E93-73E4-4360-9BB5-29C1C7BCB12C}" type="presOf" srcId="{30D6702A-95D0-46D6-ADD5-FD3F34E64807}" destId="{FB55AAF8-C55B-4EBE-B1C6-0676CD53C17A}" srcOrd="1" destOrd="0" presId="urn:microsoft.com/office/officeart/2005/8/layout/venn1"/>
    <dgm:cxn modelId="{CD0AE8AF-B3B3-40BD-8F9D-DE5905B6DB8C}" type="presOf" srcId="{858CA857-F512-4AF3-9AD0-6A83DE3A99EA}" destId="{337D83C2-E5D6-4907-9E61-33D81F0206CE}" srcOrd="1" destOrd="0" presId="urn:microsoft.com/office/officeart/2005/8/layout/venn1"/>
    <dgm:cxn modelId="{82A442C1-0B5C-4CEF-9E5A-A7D3C59AED7B}" type="presOf" srcId="{97C45889-7AB9-49EF-985B-DF80C1FD1B52}" destId="{D950D332-7FA2-4A67-A8E0-EC1E3F7EB760}" srcOrd="0" destOrd="0" presId="urn:microsoft.com/office/officeart/2005/8/layout/venn1"/>
    <dgm:cxn modelId="{7F0631E4-EE88-4EA6-98AB-6350E74C1BF1}" type="presOf" srcId="{97C45889-7AB9-49EF-985B-DF80C1FD1B52}" destId="{B65E590E-A685-4012-8936-707C22ABC51B}" srcOrd="1" destOrd="0" presId="urn:microsoft.com/office/officeart/2005/8/layout/venn1"/>
    <dgm:cxn modelId="{45DB8018-DDBB-4018-8761-7D8C5FB1027C}" type="presParOf" srcId="{06895DAE-306D-4E37-A42B-74B0009A5167}" destId="{52D876B4-D1B3-429F-AE25-600895ACB725}" srcOrd="0" destOrd="0" presId="urn:microsoft.com/office/officeart/2005/8/layout/venn1"/>
    <dgm:cxn modelId="{42EE0B09-CBE8-4B3F-921F-6EB2EA34303C}" type="presParOf" srcId="{06895DAE-306D-4E37-A42B-74B0009A5167}" destId="{FB55AAF8-C55B-4EBE-B1C6-0676CD53C17A}" srcOrd="1" destOrd="0" presId="urn:microsoft.com/office/officeart/2005/8/layout/venn1"/>
    <dgm:cxn modelId="{5E11AA0C-AC47-4776-93C2-0BDF4D7C2E26}" type="presParOf" srcId="{06895DAE-306D-4E37-A42B-74B0009A5167}" destId="{D950D332-7FA2-4A67-A8E0-EC1E3F7EB760}" srcOrd="2" destOrd="0" presId="urn:microsoft.com/office/officeart/2005/8/layout/venn1"/>
    <dgm:cxn modelId="{6FA4F35E-146D-4142-829F-15AA3E897AC1}" type="presParOf" srcId="{06895DAE-306D-4E37-A42B-74B0009A5167}" destId="{B65E590E-A685-4012-8936-707C22ABC51B}" srcOrd="3" destOrd="0" presId="urn:microsoft.com/office/officeart/2005/8/layout/venn1"/>
    <dgm:cxn modelId="{EA732F51-C13E-433C-977D-B3EC60D54AB0}" type="presParOf" srcId="{06895DAE-306D-4E37-A42B-74B0009A5167}" destId="{13A16DC3-A1BA-4051-A539-BBF2C19588A0}" srcOrd="4" destOrd="0" presId="urn:microsoft.com/office/officeart/2005/8/layout/venn1"/>
    <dgm:cxn modelId="{482A0CC8-8395-495C-9E5B-AAB69F30738F}" type="presParOf" srcId="{06895DAE-306D-4E37-A42B-74B0009A5167}" destId="{337D83C2-E5D6-4907-9E61-33D81F0206C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1FEEF-60FD-4F48-9855-FF0641D67D75}">
      <dsp:nvSpPr>
        <dsp:cNvPr id="0" name=""/>
        <dsp:cNvSpPr/>
      </dsp:nvSpPr>
      <dsp:spPr>
        <a:xfrm rot="5400000">
          <a:off x="886761" y="991751"/>
          <a:ext cx="870973" cy="9915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4D318-9855-4EC8-A9EE-59BEEC948BC0}">
      <dsp:nvSpPr>
        <dsp:cNvPr id="0" name=""/>
        <dsp:cNvSpPr/>
      </dsp:nvSpPr>
      <dsp:spPr>
        <a:xfrm>
          <a:off x="656006" y="26260"/>
          <a:ext cx="1466206" cy="10262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Analyze</a:t>
          </a:r>
        </a:p>
      </dsp:txBody>
      <dsp:txXfrm>
        <a:off x="706115" y="76369"/>
        <a:ext cx="1365988" cy="926079"/>
      </dsp:txXfrm>
    </dsp:sp>
    <dsp:sp modelId="{4325615E-8986-459C-9A31-CFCED04E3D61}">
      <dsp:nvSpPr>
        <dsp:cNvPr id="0" name=""/>
        <dsp:cNvSpPr/>
      </dsp:nvSpPr>
      <dsp:spPr>
        <a:xfrm>
          <a:off x="2122212" y="124140"/>
          <a:ext cx="1066378" cy="82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1AA70-0637-4010-9B49-9802B736DB5D}">
      <dsp:nvSpPr>
        <dsp:cNvPr id="0" name=""/>
        <dsp:cNvSpPr/>
      </dsp:nvSpPr>
      <dsp:spPr>
        <a:xfrm rot="5400000">
          <a:off x="2102402" y="2144621"/>
          <a:ext cx="870973" cy="9915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04010-7C75-44BA-BF19-BBE3DA6D58DB}">
      <dsp:nvSpPr>
        <dsp:cNvPr id="0" name=""/>
        <dsp:cNvSpPr/>
      </dsp:nvSpPr>
      <dsp:spPr>
        <a:xfrm>
          <a:off x="1871647" y="1179130"/>
          <a:ext cx="1466206" cy="10262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1921756" y="1229239"/>
        <a:ext cx="1365988" cy="926079"/>
      </dsp:txXfrm>
    </dsp:sp>
    <dsp:sp modelId="{974B9FAB-501D-4870-832C-4804AA4DD4BF}">
      <dsp:nvSpPr>
        <dsp:cNvPr id="0" name=""/>
        <dsp:cNvSpPr/>
      </dsp:nvSpPr>
      <dsp:spPr>
        <a:xfrm>
          <a:off x="3337853" y="1277011"/>
          <a:ext cx="1066378" cy="82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3337853" y="1277011"/>
        <a:ext cx="1066378" cy="829498"/>
      </dsp:txXfrm>
    </dsp:sp>
    <dsp:sp modelId="{2A76DF89-18E0-478E-8E23-D7192846A3FE}">
      <dsp:nvSpPr>
        <dsp:cNvPr id="0" name=""/>
        <dsp:cNvSpPr/>
      </dsp:nvSpPr>
      <dsp:spPr>
        <a:xfrm rot="5400000">
          <a:off x="3320411" y="3297492"/>
          <a:ext cx="870973" cy="9915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002E4-633C-4D96-BE5A-DB80D49D93E7}">
      <dsp:nvSpPr>
        <dsp:cNvPr id="0" name=""/>
        <dsp:cNvSpPr/>
      </dsp:nvSpPr>
      <dsp:spPr>
        <a:xfrm>
          <a:off x="3087288" y="2332000"/>
          <a:ext cx="1470942" cy="10262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</a:t>
          </a:r>
        </a:p>
      </dsp:txBody>
      <dsp:txXfrm>
        <a:off x="3137397" y="2382109"/>
        <a:ext cx="1370724" cy="926079"/>
      </dsp:txXfrm>
    </dsp:sp>
    <dsp:sp modelId="{1F3F57FB-BF78-405C-9496-3E8FC248211A}">
      <dsp:nvSpPr>
        <dsp:cNvPr id="0" name=""/>
        <dsp:cNvSpPr/>
      </dsp:nvSpPr>
      <dsp:spPr>
        <a:xfrm>
          <a:off x="4555862" y="2429881"/>
          <a:ext cx="1066378" cy="82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F79E7-3007-4121-B3EA-0F9DCA676A9E}">
      <dsp:nvSpPr>
        <dsp:cNvPr id="0" name=""/>
        <dsp:cNvSpPr/>
      </dsp:nvSpPr>
      <dsp:spPr>
        <a:xfrm>
          <a:off x="4302929" y="3484870"/>
          <a:ext cx="1466206" cy="10262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</a:p>
      </dsp:txBody>
      <dsp:txXfrm>
        <a:off x="4353038" y="3534979"/>
        <a:ext cx="1365988" cy="926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876B4-D1B3-429F-AE25-600895ACB725}">
      <dsp:nvSpPr>
        <dsp:cNvPr id="0" name=""/>
        <dsp:cNvSpPr/>
      </dsp:nvSpPr>
      <dsp:spPr>
        <a:xfrm>
          <a:off x="1427778" y="31055"/>
          <a:ext cx="1490661" cy="14906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</a:p>
      </dsp:txBody>
      <dsp:txXfrm>
        <a:off x="1626533" y="291921"/>
        <a:ext cx="1093151" cy="670797"/>
      </dsp:txXfrm>
    </dsp:sp>
    <dsp:sp modelId="{D950D332-7FA2-4A67-A8E0-EC1E3F7EB760}">
      <dsp:nvSpPr>
        <dsp:cNvPr id="0" name=""/>
        <dsp:cNvSpPr/>
      </dsp:nvSpPr>
      <dsp:spPr>
        <a:xfrm>
          <a:off x="1965658" y="962718"/>
          <a:ext cx="1490661" cy="14906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Operations</a:t>
          </a:r>
        </a:p>
      </dsp:txBody>
      <dsp:txXfrm>
        <a:off x="2421552" y="1347806"/>
        <a:ext cx="894396" cy="819863"/>
      </dsp:txXfrm>
    </dsp:sp>
    <dsp:sp modelId="{13A16DC3-A1BA-4051-A539-BBF2C19588A0}">
      <dsp:nvSpPr>
        <dsp:cNvPr id="0" name=""/>
        <dsp:cNvSpPr/>
      </dsp:nvSpPr>
      <dsp:spPr>
        <a:xfrm>
          <a:off x="889897" y="962718"/>
          <a:ext cx="1490661" cy="14906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QA</a:t>
          </a:r>
        </a:p>
      </dsp:txBody>
      <dsp:txXfrm>
        <a:off x="1030268" y="1347806"/>
        <a:ext cx="894396" cy="819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NeiL</a:t>
            </a:r>
            <a:r>
              <a:rPr lang="en-US" dirty="0"/>
              <a:t> ORZECHOWSKI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is </a:t>
            </a:r>
            <a:r>
              <a:rPr lang="en-US" b="1" i="1" dirty="0"/>
              <a:t>a set of best practices and tools which are designed to reduce the amount of time between when a change is made and when that change is fully delivered </a:t>
            </a:r>
          </a:p>
          <a:p>
            <a:r>
              <a:rPr lang="en-US" dirty="0"/>
              <a:t>Benefits of using DevOps tools </a:t>
            </a:r>
          </a:p>
          <a:p>
            <a:pPr lvl="1"/>
            <a:r>
              <a:rPr lang="en-US" dirty="0"/>
              <a:t>Ease of development </a:t>
            </a:r>
          </a:p>
          <a:p>
            <a:pPr lvl="1"/>
            <a:r>
              <a:rPr lang="en-US" dirty="0"/>
              <a:t>Ease of deployment &amp; testing</a:t>
            </a:r>
          </a:p>
          <a:p>
            <a:pPr lvl="1"/>
            <a:r>
              <a:rPr lang="en-US" dirty="0"/>
              <a:t>Increased intra-team communication</a:t>
            </a:r>
          </a:p>
          <a:p>
            <a:pPr lvl="1"/>
            <a:r>
              <a:rPr lang="en-US" dirty="0"/>
              <a:t>Increased flexibility and ability to handle unplanned work</a:t>
            </a:r>
          </a:p>
          <a:p>
            <a:pPr lvl="1"/>
            <a:r>
              <a:rPr lang="en-US" dirty="0"/>
              <a:t>Mitigation of bugs/defects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DevOps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solutions in a linear manner is not always efficient</a:t>
            </a:r>
          </a:p>
          <a:p>
            <a:r>
              <a:rPr lang="en-US" dirty="0"/>
              <a:t>The communication between stakeholders and developers is limited</a:t>
            </a:r>
          </a:p>
          <a:p>
            <a:r>
              <a:rPr lang="en-US" dirty="0"/>
              <a:t>Relegating team members to strict roles is limiting</a:t>
            </a:r>
          </a:p>
          <a:p>
            <a:r>
              <a:rPr lang="en-US" dirty="0"/>
              <a:t>Bugs are hard to track down and even harder to fix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2C0468-F73C-48FE-9B8A-83FCFBE8F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593747"/>
              </p:ext>
            </p:extLst>
          </p:nvPr>
        </p:nvGraphicFramePr>
        <p:xfrm>
          <a:off x="5763683" y="1706880"/>
          <a:ext cx="6425142" cy="453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4D5F1470-C128-4996-958D-30F3B6406D22}"/>
              </a:ext>
            </a:extLst>
          </p:cNvPr>
          <p:cNvSpPr/>
          <p:nvPr/>
        </p:nvSpPr>
        <p:spPr>
          <a:xfrm rot="16200000">
            <a:off x="9065577" y="3277235"/>
            <a:ext cx="1981200" cy="1827530"/>
          </a:xfrm>
          <a:prstGeom prst="bentUpArrow">
            <a:avLst>
              <a:gd name="adj1" fmla="val 14680"/>
              <a:gd name="adj2" fmla="val 12100"/>
              <a:gd name="adj3" fmla="val 18464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49363"/>
          </a:xfrm>
        </p:spPr>
        <p:txBody>
          <a:bodyPr/>
          <a:lstStyle/>
          <a:p>
            <a:r>
              <a:rPr lang="en-US" dirty="0"/>
              <a:t>How DevOps can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cross functional capabilities </a:t>
            </a:r>
          </a:p>
          <a:p>
            <a:r>
              <a:rPr lang="en-US" dirty="0"/>
              <a:t>Reduces complexity as well as busywork</a:t>
            </a:r>
          </a:p>
          <a:p>
            <a:r>
              <a:rPr lang="en-US" dirty="0"/>
              <a:t>Increases free time and happiness</a:t>
            </a:r>
          </a:p>
          <a:p>
            <a:r>
              <a:rPr lang="en-US" dirty="0"/>
              <a:t>Provides real-time feedback</a:t>
            </a:r>
          </a:p>
          <a:p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026037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5CC86B-685A-440B-A757-CC06D4070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820119"/>
              </p:ext>
            </p:extLst>
          </p:nvPr>
        </p:nvGraphicFramePr>
        <p:xfrm>
          <a:off x="7082194" y="685800"/>
          <a:ext cx="4346218" cy="248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BEE8BD1-775F-4527-8D41-61A873D18FD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94" y="3581399"/>
            <a:ext cx="4497031" cy="26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DevOps Tools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44A8D-2D21-463A-AFEC-10ADDBA9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17402"/>
              </p:ext>
            </p:extLst>
          </p:nvPr>
        </p:nvGraphicFramePr>
        <p:xfrm>
          <a:off x="1408033" y="2209800"/>
          <a:ext cx="99822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1438590984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8516125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3821295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8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Jenkins, Azure, AWS, </a:t>
                      </a:r>
                      <a:r>
                        <a:rPr lang="en-US" dirty="0" err="1"/>
                        <a:t>CircleCI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C</a:t>
                      </a:r>
                      <a:r>
                        <a:rPr lang="en-US" sz="1600" i="1" dirty="0"/>
                        <a:t>ontinuous </a:t>
                      </a:r>
                      <a:r>
                        <a:rPr lang="en-US" sz="1600" b="1" i="1" dirty="0"/>
                        <a:t>I</a:t>
                      </a:r>
                      <a:r>
                        <a:rPr lang="en-US" sz="1600" i="1" dirty="0"/>
                        <a:t>ntegration </a:t>
                      </a:r>
                      <a:r>
                        <a:rPr lang="en-US" sz="1600" dirty="0"/>
                        <a:t>means what your building is always being tested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b="1" i="1" dirty="0"/>
                        <a:t>C</a:t>
                      </a:r>
                      <a:r>
                        <a:rPr lang="en-US" sz="1600" i="1" dirty="0"/>
                        <a:t>ontinuous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i="1" dirty="0"/>
                        <a:t>D</a:t>
                      </a:r>
                      <a:r>
                        <a:rPr lang="en-US" sz="1600" b="0" i="1" dirty="0"/>
                        <a:t>eployment</a:t>
                      </a:r>
                      <a:r>
                        <a:rPr lang="en-US" sz="1600" dirty="0"/>
                        <a:t> means your application is always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8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Gradle, Selenium, SonarQube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time </a:t>
                      </a:r>
                      <a:r>
                        <a:rPr lang="en-US" sz="1600"/>
                        <a:t>doing repetitive </a:t>
                      </a:r>
                      <a:r>
                        <a:rPr lang="en-US" sz="1600" dirty="0"/>
                        <a:t>tasks, encourages </a:t>
                      </a:r>
                      <a:r>
                        <a:rPr lang="en-US" sz="1600" i="1" dirty="0"/>
                        <a:t>individual/interactions </a:t>
                      </a:r>
                      <a:r>
                        <a:rPr lang="en-US" sz="1600" i="0" dirty="0"/>
                        <a:t>over </a:t>
                      </a:r>
                      <a:r>
                        <a:rPr lang="en-US" sz="1600" i="1" dirty="0"/>
                        <a:t>processes/configuration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6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ELK stack, Splunk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 logging, analytics and alerts on your application in all environments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7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DevOps Tools -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A2FF-08C7-49B9-BA10-A23202029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06" y="1744722"/>
            <a:ext cx="8609012" cy="48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A historically indecisive client is requesting an application to track what technologies their employees are good at</a:t>
            </a:r>
          </a:p>
          <a:p>
            <a:r>
              <a:rPr lang="en-US" dirty="0"/>
              <a:t>After discussing with them what their needs and “must have” features are and agreeing when the application will be delivered, you and your team begin development</a:t>
            </a:r>
          </a:p>
          <a:p>
            <a:r>
              <a:rPr lang="en-US" dirty="0"/>
              <a:t>You decide that the first unit of work you will complete will be a P.O.C web app that addresses the main functionality</a:t>
            </a:r>
          </a:p>
          <a:p>
            <a:r>
              <a:rPr lang="en-US" dirty="0"/>
              <a:t>How will you do this as fast as possible so you can immediately  gather feedback and refine (or add) requirements?</a:t>
            </a:r>
          </a:p>
        </p:txBody>
      </p:sp>
    </p:spTree>
    <p:extLst>
      <p:ext uri="{BB962C8B-B14F-4D97-AF65-F5344CB8AC3E}">
        <p14:creationId xmlns:p14="http://schemas.microsoft.com/office/powerpoint/2010/main" val="25987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Main technologies:</a:t>
            </a:r>
          </a:p>
          <a:p>
            <a:pPr lvl="1"/>
            <a:r>
              <a:rPr lang="en-US" i="1" dirty="0"/>
              <a:t>Java, JavaScript</a:t>
            </a:r>
          </a:p>
          <a:p>
            <a:r>
              <a:rPr lang="en-US" dirty="0"/>
              <a:t>DevOps tools used: </a:t>
            </a:r>
          </a:p>
          <a:p>
            <a:pPr lvl="1"/>
            <a:r>
              <a:rPr lang="en-US" i="1" dirty="0"/>
              <a:t>Git, Gradle, </a:t>
            </a:r>
            <a:r>
              <a:rPr lang="en-US" i="1" dirty="0" err="1"/>
              <a:t>JaCoCo</a:t>
            </a:r>
            <a:r>
              <a:rPr lang="en-US" i="1" dirty="0"/>
              <a:t>, </a:t>
            </a:r>
            <a:r>
              <a:rPr lang="en-US" i="1" dirty="0" err="1"/>
              <a:t>Checkstyle</a:t>
            </a:r>
            <a:r>
              <a:rPr lang="en-US" i="1" dirty="0"/>
              <a:t>, Azure*</a:t>
            </a:r>
          </a:p>
          <a:p>
            <a:r>
              <a:rPr lang="en-US" dirty="0"/>
              <a:t>Small initial investment, potentially large long term benefits</a:t>
            </a:r>
          </a:p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B0C1D-CB61-4D7D-97B3-0D5AAE468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6412" y="2286000"/>
            <a:ext cx="4191000" cy="30480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Deliver baseline product that can serve as the technological backbone going forward</a:t>
            </a:r>
          </a:p>
          <a:p>
            <a:pPr lvl="1"/>
            <a:r>
              <a:rPr lang="en-US" dirty="0"/>
              <a:t>Get second round of feedback from client as soon as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914129" cy="4465320"/>
          </a:xfrm>
        </p:spPr>
        <p:txBody>
          <a:bodyPr/>
          <a:lstStyle/>
          <a:p>
            <a:r>
              <a:rPr lang="en-US" i="1" dirty="0"/>
              <a:t>Sample Question: </a:t>
            </a:r>
            <a:r>
              <a:rPr lang="en-US" dirty="0"/>
              <a:t>Can DevOps (either the tools or the underlying concepts) be useful in the chemical industry?</a:t>
            </a:r>
          </a:p>
        </p:txBody>
      </p:sp>
    </p:spTree>
    <p:extLst>
      <p:ext uri="{BB962C8B-B14F-4D97-AF65-F5344CB8AC3E}">
        <p14:creationId xmlns:p14="http://schemas.microsoft.com/office/powerpoint/2010/main" val="34540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4873beb7-5857-4685-be1f-d57550cc96cc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4386</TotalTime>
  <Words>396</Words>
  <Application>Microsoft Office PowerPoint</Application>
  <PresentationFormat>Custom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DevOps</vt:lpstr>
      <vt:lpstr>Summary: </vt:lpstr>
      <vt:lpstr>Why is DevOps needed?</vt:lpstr>
      <vt:lpstr>How DevOps can help</vt:lpstr>
      <vt:lpstr>Types of DevOps Tools</vt:lpstr>
      <vt:lpstr>Types of DevOps Tools - continued</vt:lpstr>
      <vt:lpstr>Case Study</vt:lpstr>
      <vt:lpstr>Case Study (Solution)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Neil Orzechowski</dc:creator>
  <cp:lastModifiedBy>Neil Orzechowski</cp:lastModifiedBy>
  <cp:revision>69</cp:revision>
  <dcterms:created xsi:type="dcterms:W3CDTF">2018-10-20T23:44:46Z</dcterms:created>
  <dcterms:modified xsi:type="dcterms:W3CDTF">2018-10-24T02:08:07Z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