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8"/>
  </p:notesMasterIdLst>
  <p:sldIdLst>
    <p:sldId id="256" r:id="rId2"/>
    <p:sldId id="258" r:id="rId3"/>
    <p:sldId id="261" r:id="rId4"/>
    <p:sldId id="262" r:id="rId5"/>
    <p:sldId id="264" r:id="rId6"/>
    <p:sldId id="270" r:id="rId7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Roboto Black" panose="020B060402020202020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C7AB"/>
    <a:srgbClr val="FFFDFC"/>
    <a:srgbClr val="7B5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5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8">
  <p:cSld name="CUSTOM_8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2"/>
          <p:cNvGrpSpPr/>
          <p:nvPr/>
        </p:nvGrpSpPr>
        <p:grpSpPr>
          <a:xfrm>
            <a:off x="9144000" y="-144662"/>
            <a:ext cx="9144454" cy="10431728"/>
            <a:chOff x="0" y="-38100"/>
            <a:chExt cx="2408400" cy="2747433"/>
          </a:xfrm>
        </p:grpSpPr>
        <p:sp>
          <p:nvSpPr>
            <p:cNvPr id="118" name="Google Shape;118;p12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 extrusionOk="0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</p:sp>
        <p:sp>
          <p:nvSpPr>
            <p:cNvPr id="119" name="Google Shape;119;p12"/>
            <p:cNvSpPr txBox="1"/>
            <p:nvPr/>
          </p:nvSpPr>
          <p:spPr>
            <a:xfrm>
              <a:off x="0" y="-38100"/>
              <a:ext cx="2408400" cy="27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2"/>
          <p:cNvSpPr txBox="1"/>
          <p:nvPr/>
        </p:nvSpPr>
        <p:spPr>
          <a:xfrm>
            <a:off x="15049202" y="9469582"/>
            <a:ext cx="22101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i="0" u="none" strike="noStrike" cap="none">
                <a:solidFill>
                  <a:srgbClr val="2B1C09"/>
                </a:solidFill>
                <a:latin typeface="Roboto"/>
                <a:ea typeface="Roboto"/>
                <a:cs typeface="Roboto"/>
                <a:sym typeface="Roboto"/>
              </a:rPr>
              <a:t>CANVA CORPORATION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2"/>
          <p:cNvSpPr>
            <a:spLocks noGrp="1"/>
          </p:cNvSpPr>
          <p:nvPr>
            <p:ph type="pic" idx="2"/>
          </p:nvPr>
        </p:nvSpPr>
        <p:spPr>
          <a:xfrm>
            <a:off x="6883675" y="3015425"/>
            <a:ext cx="4143600" cy="4256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653025" y="2212750"/>
            <a:ext cx="52221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653025" y="3626550"/>
            <a:ext cx="5222100" cy="20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body" idx="3"/>
          </p:nvPr>
        </p:nvSpPr>
        <p:spPr>
          <a:xfrm>
            <a:off x="653025" y="6070225"/>
            <a:ext cx="5222100" cy="20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title" idx="4"/>
          </p:nvPr>
        </p:nvSpPr>
        <p:spPr>
          <a:xfrm>
            <a:off x="12035825" y="2212725"/>
            <a:ext cx="52221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5"/>
          </p:nvPr>
        </p:nvSpPr>
        <p:spPr>
          <a:xfrm>
            <a:off x="12035825" y="3626525"/>
            <a:ext cx="5222100" cy="20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algn="r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algn="r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algn="r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algn="r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algn="r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algn="r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algn="r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algn="r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algn="r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body" idx="6"/>
          </p:nvPr>
        </p:nvSpPr>
        <p:spPr>
          <a:xfrm>
            <a:off x="12035825" y="6070200"/>
            <a:ext cx="5222100" cy="20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algn="r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algn="r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algn="r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algn="r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algn="r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algn="r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algn="r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algn="r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algn="r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9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3"/>
          <p:cNvGrpSpPr/>
          <p:nvPr/>
        </p:nvGrpSpPr>
        <p:grpSpPr>
          <a:xfrm>
            <a:off x="0" y="-744227"/>
            <a:ext cx="18288118" cy="3480258"/>
            <a:chOff x="0" y="-38100"/>
            <a:chExt cx="4816592" cy="916605"/>
          </a:xfrm>
        </p:grpSpPr>
        <p:sp>
          <p:nvSpPr>
            <p:cNvPr id="130" name="Google Shape;130;p13"/>
            <p:cNvSpPr/>
            <p:nvPr/>
          </p:nvSpPr>
          <p:spPr>
            <a:xfrm>
              <a:off x="0" y="0"/>
              <a:ext cx="4816592" cy="878505"/>
            </a:xfrm>
            <a:custGeom>
              <a:avLst/>
              <a:gdLst/>
              <a:ahLst/>
              <a:cxnLst/>
              <a:rect l="l" t="t" r="r" b="b"/>
              <a:pathLst>
                <a:path w="4816592" h="878505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878505"/>
                  </a:lnTo>
                  <a:lnTo>
                    <a:pt x="0" y="878505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</p:sp>
        <p:sp>
          <p:nvSpPr>
            <p:cNvPr id="131" name="Google Shape;131;p13"/>
            <p:cNvSpPr txBox="1"/>
            <p:nvPr/>
          </p:nvSpPr>
          <p:spPr>
            <a:xfrm>
              <a:off x="0" y="-38100"/>
              <a:ext cx="4816500" cy="9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13"/>
          <p:cNvSpPr txBox="1">
            <a:spLocks noGrp="1"/>
          </p:cNvSpPr>
          <p:nvPr>
            <p:ph type="title"/>
          </p:nvPr>
        </p:nvSpPr>
        <p:spPr>
          <a:xfrm>
            <a:off x="875275" y="710500"/>
            <a:ext cx="6204000" cy="140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body" idx="1"/>
          </p:nvPr>
        </p:nvSpPr>
        <p:spPr>
          <a:xfrm>
            <a:off x="7687100" y="710500"/>
            <a:ext cx="9113100" cy="140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0">
  <p:cSld name="CUSTOM_10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4"/>
          <p:cNvGrpSpPr/>
          <p:nvPr/>
        </p:nvGrpSpPr>
        <p:grpSpPr>
          <a:xfrm>
            <a:off x="1028700" y="884038"/>
            <a:ext cx="5142901" cy="5388192"/>
            <a:chOff x="0" y="-38100"/>
            <a:chExt cx="1354500" cy="1419103"/>
          </a:xfrm>
        </p:grpSpPr>
        <p:sp>
          <p:nvSpPr>
            <p:cNvPr id="136" name="Google Shape;136;p14"/>
            <p:cNvSpPr/>
            <p:nvPr/>
          </p:nvSpPr>
          <p:spPr>
            <a:xfrm>
              <a:off x="0" y="0"/>
              <a:ext cx="1354372" cy="1381003"/>
            </a:xfrm>
            <a:custGeom>
              <a:avLst/>
              <a:gdLst/>
              <a:ahLst/>
              <a:cxnLst/>
              <a:rect l="l" t="t" r="r" b="b"/>
              <a:pathLst>
                <a:path w="1354372" h="1381003" extrusionOk="0">
                  <a:moveTo>
                    <a:pt x="0" y="0"/>
                  </a:moveTo>
                  <a:lnTo>
                    <a:pt x="1354372" y="0"/>
                  </a:lnTo>
                  <a:lnTo>
                    <a:pt x="1354372" y="1381003"/>
                  </a:lnTo>
                  <a:lnTo>
                    <a:pt x="0" y="1381003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</p:sp>
        <p:sp>
          <p:nvSpPr>
            <p:cNvPr id="137" name="Google Shape;137;p14"/>
            <p:cNvSpPr txBox="1"/>
            <p:nvPr/>
          </p:nvSpPr>
          <p:spPr>
            <a:xfrm>
              <a:off x="0" y="-38100"/>
              <a:ext cx="1354500" cy="14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14"/>
          <p:cNvGrpSpPr/>
          <p:nvPr/>
        </p:nvGrpSpPr>
        <p:grpSpPr>
          <a:xfrm>
            <a:off x="6572810" y="884038"/>
            <a:ext cx="5142901" cy="5388192"/>
            <a:chOff x="0" y="-38100"/>
            <a:chExt cx="1354500" cy="1419103"/>
          </a:xfrm>
        </p:grpSpPr>
        <p:sp>
          <p:nvSpPr>
            <p:cNvPr id="139" name="Google Shape;139;p14"/>
            <p:cNvSpPr/>
            <p:nvPr/>
          </p:nvSpPr>
          <p:spPr>
            <a:xfrm>
              <a:off x="0" y="0"/>
              <a:ext cx="1354372" cy="1381003"/>
            </a:xfrm>
            <a:custGeom>
              <a:avLst/>
              <a:gdLst/>
              <a:ahLst/>
              <a:cxnLst/>
              <a:rect l="l" t="t" r="r" b="b"/>
              <a:pathLst>
                <a:path w="1354372" h="1381003" extrusionOk="0">
                  <a:moveTo>
                    <a:pt x="0" y="0"/>
                  </a:moveTo>
                  <a:lnTo>
                    <a:pt x="1354372" y="0"/>
                  </a:lnTo>
                  <a:lnTo>
                    <a:pt x="1354372" y="1381003"/>
                  </a:lnTo>
                  <a:lnTo>
                    <a:pt x="0" y="1381003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</p:sp>
        <p:sp>
          <p:nvSpPr>
            <p:cNvPr id="140" name="Google Shape;140;p14"/>
            <p:cNvSpPr txBox="1"/>
            <p:nvPr/>
          </p:nvSpPr>
          <p:spPr>
            <a:xfrm>
              <a:off x="0" y="-38100"/>
              <a:ext cx="1354500" cy="14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12116919" y="884038"/>
            <a:ext cx="5142901" cy="5388192"/>
            <a:chOff x="0" y="-38100"/>
            <a:chExt cx="1354500" cy="1419103"/>
          </a:xfrm>
        </p:grpSpPr>
        <p:sp>
          <p:nvSpPr>
            <p:cNvPr id="142" name="Google Shape;142;p14"/>
            <p:cNvSpPr/>
            <p:nvPr/>
          </p:nvSpPr>
          <p:spPr>
            <a:xfrm>
              <a:off x="0" y="0"/>
              <a:ext cx="1354372" cy="1381003"/>
            </a:xfrm>
            <a:custGeom>
              <a:avLst/>
              <a:gdLst/>
              <a:ahLst/>
              <a:cxnLst/>
              <a:rect l="l" t="t" r="r" b="b"/>
              <a:pathLst>
                <a:path w="1354372" h="1381003" extrusionOk="0">
                  <a:moveTo>
                    <a:pt x="0" y="0"/>
                  </a:moveTo>
                  <a:lnTo>
                    <a:pt x="1354372" y="0"/>
                  </a:lnTo>
                  <a:lnTo>
                    <a:pt x="1354372" y="1381003"/>
                  </a:lnTo>
                  <a:lnTo>
                    <a:pt x="0" y="1381003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</p:sp>
        <p:sp>
          <p:nvSpPr>
            <p:cNvPr id="143" name="Google Shape;143;p14"/>
            <p:cNvSpPr txBox="1"/>
            <p:nvPr/>
          </p:nvSpPr>
          <p:spPr>
            <a:xfrm>
              <a:off x="0" y="-38100"/>
              <a:ext cx="1354500" cy="14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989100" y="7026750"/>
            <a:ext cx="52221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6533200" y="7026750"/>
            <a:ext cx="4819500" cy="20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2"/>
          </p:nvPr>
        </p:nvSpPr>
        <p:spPr>
          <a:xfrm>
            <a:off x="11885725" y="7026750"/>
            <a:ext cx="4819500" cy="20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1">
  <p:cSld name="CUSTOM_1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5"/>
          <p:cNvGrpSpPr/>
          <p:nvPr/>
        </p:nvGrpSpPr>
        <p:grpSpPr>
          <a:xfrm>
            <a:off x="11184704" y="-144662"/>
            <a:ext cx="7103343" cy="10431728"/>
            <a:chOff x="0" y="-38100"/>
            <a:chExt cx="1870827" cy="2747433"/>
          </a:xfrm>
        </p:grpSpPr>
        <p:sp>
          <p:nvSpPr>
            <p:cNvPr id="149" name="Google Shape;149;p15"/>
            <p:cNvSpPr/>
            <p:nvPr/>
          </p:nvSpPr>
          <p:spPr>
            <a:xfrm>
              <a:off x="0" y="0"/>
              <a:ext cx="1870827" cy="2709333"/>
            </a:xfrm>
            <a:custGeom>
              <a:avLst/>
              <a:gdLst/>
              <a:ahLst/>
              <a:cxnLst/>
              <a:rect l="l" t="t" r="r" b="b"/>
              <a:pathLst>
                <a:path w="1870827" h="2709333" extrusionOk="0">
                  <a:moveTo>
                    <a:pt x="0" y="0"/>
                  </a:moveTo>
                  <a:lnTo>
                    <a:pt x="1870827" y="0"/>
                  </a:lnTo>
                  <a:lnTo>
                    <a:pt x="187082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</p:sp>
        <p:sp>
          <p:nvSpPr>
            <p:cNvPr id="150" name="Google Shape;150;p15"/>
            <p:cNvSpPr txBox="1"/>
            <p:nvPr/>
          </p:nvSpPr>
          <p:spPr>
            <a:xfrm>
              <a:off x="0" y="-38100"/>
              <a:ext cx="1870800" cy="27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15"/>
          <p:cNvSpPr txBox="1"/>
          <p:nvPr/>
        </p:nvSpPr>
        <p:spPr>
          <a:xfrm>
            <a:off x="15049202" y="9469582"/>
            <a:ext cx="22101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i="0" u="none" strike="noStrike" cap="none">
                <a:solidFill>
                  <a:srgbClr val="2B1C09"/>
                </a:solidFill>
                <a:latin typeface="Roboto"/>
                <a:ea typeface="Roboto"/>
                <a:cs typeface="Roboto"/>
                <a:sym typeface="Roboto"/>
              </a:rPr>
              <a:t>CANVA CORPORATION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12169275" y="2797475"/>
            <a:ext cx="51342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1"/>
          </p:nvPr>
        </p:nvSpPr>
        <p:spPr>
          <a:xfrm>
            <a:off x="12081125" y="4810725"/>
            <a:ext cx="5222100" cy="20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algn="r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algn="r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algn="r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algn="r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algn="r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algn="r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algn="r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algn="r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algn="r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">
  <p:cSld name="CUSTOM_12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6"/>
          <p:cNvGrpSpPr/>
          <p:nvPr/>
        </p:nvGrpSpPr>
        <p:grpSpPr>
          <a:xfrm>
            <a:off x="0" y="-144662"/>
            <a:ext cx="18288118" cy="2424207"/>
            <a:chOff x="0" y="-38100"/>
            <a:chExt cx="4816592" cy="638470"/>
          </a:xfrm>
        </p:grpSpPr>
        <p:sp>
          <p:nvSpPr>
            <p:cNvPr id="156" name="Google Shape;156;p16"/>
            <p:cNvSpPr/>
            <p:nvPr/>
          </p:nvSpPr>
          <p:spPr>
            <a:xfrm>
              <a:off x="0" y="0"/>
              <a:ext cx="4816592" cy="600370"/>
            </a:xfrm>
            <a:custGeom>
              <a:avLst/>
              <a:gdLst/>
              <a:ahLst/>
              <a:cxnLst/>
              <a:rect l="l" t="t" r="r" b="b"/>
              <a:pathLst>
                <a:path w="4816592" h="600370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600370"/>
                  </a:lnTo>
                  <a:lnTo>
                    <a:pt x="0" y="600370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</p:sp>
        <p:sp>
          <p:nvSpPr>
            <p:cNvPr id="157" name="Google Shape;157;p16"/>
            <p:cNvSpPr txBox="1"/>
            <p:nvPr/>
          </p:nvSpPr>
          <p:spPr>
            <a:xfrm>
              <a:off x="0" y="-38100"/>
              <a:ext cx="4816500" cy="6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16"/>
          <p:cNvSpPr>
            <a:spLocks noGrp="1"/>
          </p:cNvSpPr>
          <p:nvPr>
            <p:ph type="pic" idx="2"/>
          </p:nvPr>
        </p:nvSpPr>
        <p:spPr>
          <a:xfrm>
            <a:off x="0" y="0"/>
            <a:ext cx="5409000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16"/>
          <p:cNvSpPr>
            <a:spLocks noGrp="1"/>
          </p:cNvSpPr>
          <p:nvPr>
            <p:ph type="pic" idx="3"/>
          </p:nvPr>
        </p:nvSpPr>
        <p:spPr>
          <a:xfrm>
            <a:off x="5808425" y="1383700"/>
            <a:ext cx="3631800" cy="26433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16"/>
          <p:cNvSpPr>
            <a:spLocks noGrp="1"/>
          </p:cNvSpPr>
          <p:nvPr>
            <p:ph type="pic" idx="4"/>
          </p:nvPr>
        </p:nvSpPr>
        <p:spPr>
          <a:xfrm>
            <a:off x="9723750" y="1383700"/>
            <a:ext cx="3631800" cy="26433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16"/>
          <p:cNvSpPr>
            <a:spLocks noGrp="1"/>
          </p:cNvSpPr>
          <p:nvPr>
            <p:ph type="pic" idx="5"/>
          </p:nvPr>
        </p:nvSpPr>
        <p:spPr>
          <a:xfrm>
            <a:off x="13639075" y="1383700"/>
            <a:ext cx="3631800" cy="26433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16"/>
          <p:cNvSpPr>
            <a:spLocks noGrp="1"/>
          </p:cNvSpPr>
          <p:nvPr>
            <p:ph type="pic" idx="6"/>
          </p:nvPr>
        </p:nvSpPr>
        <p:spPr>
          <a:xfrm>
            <a:off x="5808425" y="4472925"/>
            <a:ext cx="4659300" cy="4785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11053300" y="4864300"/>
            <a:ext cx="5222100" cy="152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11053300" y="7074025"/>
            <a:ext cx="6066000" cy="20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7"/>
          <p:cNvGrpSpPr/>
          <p:nvPr/>
        </p:nvGrpSpPr>
        <p:grpSpPr>
          <a:xfrm>
            <a:off x="0" y="-144662"/>
            <a:ext cx="18288118" cy="5056586"/>
            <a:chOff x="0" y="-38100"/>
            <a:chExt cx="4816592" cy="1331767"/>
          </a:xfrm>
        </p:grpSpPr>
        <p:sp>
          <p:nvSpPr>
            <p:cNvPr id="167" name="Google Shape;167;p17"/>
            <p:cNvSpPr/>
            <p:nvPr/>
          </p:nvSpPr>
          <p:spPr>
            <a:xfrm>
              <a:off x="0" y="0"/>
              <a:ext cx="4816592" cy="1293667"/>
            </a:xfrm>
            <a:custGeom>
              <a:avLst/>
              <a:gdLst/>
              <a:ahLst/>
              <a:cxnLst/>
              <a:rect l="l" t="t" r="r" b="b"/>
              <a:pathLst>
                <a:path w="4816592" h="1293667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293667"/>
                  </a:lnTo>
                  <a:lnTo>
                    <a:pt x="0" y="1293667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</p:sp>
        <p:sp>
          <p:nvSpPr>
            <p:cNvPr id="168" name="Google Shape;168;p17"/>
            <p:cNvSpPr txBox="1"/>
            <p:nvPr/>
          </p:nvSpPr>
          <p:spPr>
            <a:xfrm>
              <a:off x="0" y="-38100"/>
              <a:ext cx="4816500" cy="13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17"/>
          <p:cNvSpPr>
            <a:spLocks noGrp="1"/>
          </p:cNvSpPr>
          <p:nvPr>
            <p:ph type="pic" idx="2"/>
          </p:nvPr>
        </p:nvSpPr>
        <p:spPr>
          <a:xfrm>
            <a:off x="1855125" y="2294025"/>
            <a:ext cx="4346700" cy="40503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17"/>
          <p:cNvSpPr>
            <a:spLocks noGrp="1"/>
          </p:cNvSpPr>
          <p:nvPr>
            <p:ph type="pic" idx="3"/>
          </p:nvPr>
        </p:nvSpPr>
        <p:spPr>
          <a:xfrm>
            <a:off x="6970650" y="2294050"/>
            <a:ext cx="4346700" cy="40503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17"/>
          <p:cNvSpPr>
            <a:spLocks noGrp="1"/>
          </p:cNvSpPr>
          <p:nvPr>
            <p:ph type="pic" idx="4"/>
          </p:nvPr>
        </p:nvSpPr>
        <p:spPr>
          <a:xfrm>
            <a:off x="12086175" y="2294050"/>
            <a:ext cx="4346700" cy="40503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17"/>
          <p:cNvSpPr txBox="1">
            <a:spLocks noGrp="1"/>
          </p:cNvSpPr>
          <p:nvPr>
            <p:ph type="title"/>
          </p:nvPr>
        </p:nvSpPr>
        <p:spPr>
          <a:xfrm>
            <a:off x="2720950" y="768200"/>
            <a:ext cx="128184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subTitle" idx="1"/>
          </p:nvPr>
        </p:nvSpPr>
        <p:spPr>
          <a:xfrm>
            <a:off x="2345875" y="6727200"/>
            <a:ext cx="3365100" cy="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7B5325"/>
              </a:buClr>
              <a:buSzPts val="3600"/>
              <a:buNone/>
              <a:defRPr sz="3600" b="1">
                <a:solidFill>
                  <a:srgbClr val="7B5325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SzPts val="2100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body" idx="5"/>
          </p:nvPr>
        </p:nvSpPr>
        <p:spPr>
          <a:xfrm>
            <a:off x="2028475" y="7834325"/>
            <a:ext cx="39999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algn="ctr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algn="ctr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algn="ctr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algn="ctr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algn="ctr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algn="ctr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algn="ctr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algn="ctr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algn="ctr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subTitle" idx="6"/>
          </p:nvPr>
        </p:nvSpPr>
        <p:spPr>
          <a:xfrm>
            <a:off x="7461513" y="6727200"/>
            <a:ext cx="3365100" cy="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7B5325"/>
              </a:buClr>
              <a:buSzPts val="3600"/>
              <a:buNone/>
              <a:defRPr sz="3600" b="1">
                <a:solidFill>
                  <a:srgbClr val="7B5325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SzPts val="2100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body" idx="7"/>
          </p:nvPr>
        </p:nvSpPr>
        <p:spPr>
          <a:xfrm>
            <a:off x="7144113" y="7834325"/>
            <a:ext cx="39999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algn="ctr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algn="ctr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algn="ctr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algn="ctr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algn="ctr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algn="ctr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algn="ctr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algn="ctr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algn="ctr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8"/>
          </p:nvPr>
        </p:nvSpPr>
        <p:spPr>
          <a:xfrm>
            <a:off x="12577175" y="6727200"/>
            <a:ext cx="3365100" cy="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7B5325"/>
              </a:buClr>
              <a:buSzPts val="3600"/>
              <a:buNone/>
              <a:defRPr sz="3600" b="1">
                <a:solidFill>
                  <a:srgbClr val="7B5325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SzPts val="2100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body" idx="9"/>
          </p:nvPr>
        </p:nvSpPr>
        <p:spPr>
          <a:xfrm>
            <a:off x="12259775" y="7834325"/>
            <a:ext cx="39999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algn="ctr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algn="ctr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algn="ctr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algn="ctr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algn="ctr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algn="ctr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algn="ctr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algn="ctr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algn="ctr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5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45150" y="0"/>
            <a:ext cx="18378300" cy="10287000"/>
          </a:xfrm>
          <a:prstGeom prst="rect">
            <a:avLst/>
          </a:prstGeom>
          <a:solidFill>
            <a:srgbClr val="7B53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24;p4"/>
          <p:cNvSpPr>
            <a:spLocks noGrp="1"/>
          </p:cNvSpPr>
          <p:nvPr>
            <p:ph type="pic" idx="2"/>
          </p:nvPr>
        </p:nvSpPr>
        <p:spPr>
          <a:xfrm>
            <a:off x="8346550" y="0"/>
            <a:ext cx="9941400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4"/>
          <p:cNvSpPr txBox="1"/>
          <p:nvPr/>
        </p:nvSpPr>
        <p:spPr>
          <a:xfrm>
            <a:off x="15049202" y="9469582"/>
            <a:ext cx="22101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i="0" u="none" strike="noStrike" cap="none">
                <a:solidFill>
                  <a:srgbClr val="FFFDFC"/>
                </a:solidFill>
                <a:latin typeface="Roboto"/>
                <a:ea typeface="Roboto"/>
                <a:cs typeface="Roboto"/>
                <a:sym typeface="Roboto"/>
              </a:rPr>
              <a:t>CANVA CORPORATION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013100" y="600900"/>
            <a:ext cx="3337500" cy="259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DFC7AB"/>
              </a:buClr>
              <a:buSzPts val="14000"/>
              <a:buNone/>
              <a:defRPr sz="14000">
                <a:solidFill>
                  <a:srgbClr val="DFC7A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FC7AB"/>
              </a:buClr>
              <a:buSzPts val="14000"/>
              <a:buNone/>
              <a:defRPr sz="14000">
                <a:solidFill>
                  <a:srgbClr val="DFC7A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FC7AB"/>
              </a:buClr>
              <a:buSzPts val="14000"/>
              <a:buNone/>
              <a:defRPr sz="14000">
                <a:solidFill>
                  <a:srgbClr val="DFC7A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FC7AB"/>
              </a:buClr>
              <a:buSzPts val="14000"/>
              <a:buNone/>
              <a:defRPr sz="14000">
                <a:solidFill>
                  <a:srgbClr val="DFC7A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FC7AB"/>
              </a:buClr>
              <a:buSzPts val="14000"/>
              <a:buNone/>
              <a:defRPr sz="14000">
                <a:solidFill>
                  <a:srgbClr val="DFC7A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FC7AB"/>
              </a:buClr>
              <a:buSzPts val="14000"/>
              <a:buNone/>
              <a:defRPr sz="14000">
                <a:solidFill>
                  <a:srgbClr val="DFC7A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FC7AB"/>
              </a:buClr>
              <a:buSzPts val="14000"/>
              <a:buNone/>
              <a:defRPr sz="14000">
                <a:solidFill>
                  <a:srgbClr val="DFC7A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FC7AB"/>
              </a:buClr>
              <a:buSzPts val="14000"/>
              <a:buNone/>
              <a:defRPr sz="14000">
                <a:solidFill>
                  <a:srgbClr val="DFC7A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FC7AB"/>
              </a:buClr>
              <a:buSzPts val="14000"/>
              <a:buNone/>
              <a:defRPr sz="14000">
                <a:solidFill>
                  <a:srgbClr val="DFC7AB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3"/>
          </p:nvPr>
        </p:nvSpPr>
        <p:spPr>
          <a:xfrm>
            <a:off x="1013100" y="5414900"/>
            <a:ext cx="14510100" cy="125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00"/>
              <a:buNone/>
              <a:defRPr sz="8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2pPr>
            <a:lvl3pPr lvl="2" rtl="0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3pPr>
            <a:lvl4pPr lvl="3" rtl="0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4pPr>
            <a:lvl5pPr lvl="4" rtl="0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5pPr>
            <a:lvl6pPr lvl="5" rtl="0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6pPr>
            <a:lvl7pPr lvl="6" rtl="0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7pPr>
            <a:lvl8pPr lvl="7" rtl="0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8pPr>
            <a:lvl9pPr lvl="8" rtl="0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013100" y="6994450"/>
            <a:ext cx="11704200" cy="235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0050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  <a:defRPr sz="2700">
                <a:solidFill>
                  <a:schemeClr val="lt1"/>
                </a:solidFill>
              </a:defRPr>
            </a:lvl1pPr>
            <a:lvl2pPr marL="914400" lvl="1" indent="-400050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700"/>
              <a:buChar char="–"/>
              <a:defRPr sz="2700">
                <a:solidFill>
                  <a:schemeClr val="lt1"/>
                </a:solidFill>
              </a:defRPr>
            </a:lvl2pPr>
            <a:lvl3pPr marL="1371600" lvl="2" indent="-400050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  <a:defRPr sz="2700">
                <a:solidFill>
                  <a:schemeClr val="lt1"/>
                </a:solidFill>
              </a:defRPr>
            </a:lvl3pPr>
            <a:lvl4pPr marL="1828800" lvl="3" indent="-4000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700"/>
              <a:buChar char="–"/>
              <a:defRPr sz="2700">
                <a:solidFill>
                  <a:schemeClr val="lt1"/>
                </a:solidFill>
              </a:defRPr>
            </a:lvl4pPr>
            <a:lvl5pPr marL="2286000" lvl="4" indent="-4000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700"/>
              <a:buChar char="»"/>
              <a:defRPr sz="2700">
                <a:solidFill>
                  <a:schemeClr val="lt1"/>
                </a:solidFill>
              </a:defRPr>
            </a:lvl5pPr>
            <a:lvl6pPr marL="2743200" lvl="5" indent="-4000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  <a:defRPr sz="2700">
                <a:solidFill>
                  <a:schemeClr val="lt1"/>
                </a:solidFill>
              </a:defRPr>
            </a:lvl6pPr>
            <a:lvl7pPr marL="3200400" lvl="6" indent="-4000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  <a:defRPr sz="2700">
                <a:solidFill>
                  <a:schemeClr val="lt1"/>
                </a:solidFill>
              </a:defRPr>
            </a:lvl7pPr>
            <a:lvl8pPr marL="3657600" lvl="7" indent="-4000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  <a:defRPr sz="2700">
                <a:solidFill>
                  <a:schemeClr val="lt1"/>
                </a:solidFill>
              </a:defRPr>
            </a:lvl8pPr>
            <a:lvl9pPr marL="4114800" lvl="8" indent="-4000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 1">
  <p:cSld name="CUSTOM_5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-45150" y="0"/>
            <a:ext cx="18378300" cy="10287000"/>
          </a:xfrm>
          <a:prstGeom prst="rect">
            <a:avLst/>
          </a:prstGeom>
          <a:solidFill>
            <a:srgbClr val="7B53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0" y="0"/>
            <a:ext cx="8406900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5"/>
          <p:cNvSpPr txBox="1"/>
          <p:nvPr/>
        </p:nvSpPr>
        <p:spPr>
          <a:xfrm>
            <a:off x="15049202" y="9469582"/>
            <a:ext cx="22101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i="0" u="none" strike="noStrike" cap="none">
                <a:solidFill>
                  <a:srgbClr val="FFFDFC"/>
                </a:solidFill>
                <a:latin typeface="Roboto"/>
                <a:ea typeface="Roboto"/>
                <a:cs typeface="Roboto"/>
                <a:sym typeface="Roboto"/>
              </a:rPr>
              <a:t>CANVA CORPORATION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9920600" y="3808825"/>
            <a:ext cx="5222100" cy="152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9920600" y="6018550"/>
            <a:ext cx="6066000" cy="20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>
                <a:solidFill>
                  <a:schemeClr val="lt1"/>
                </a:solidFill>
              </a:defRPr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>
                <a:solidFill>
                  <a:schemeClr val="lt1"/>
                </a:solidFill>
              </a:defRPr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»"/>
              <a:defRPr>
                <a:solidFill>
                  <a:schemeClr val="lt1"/>
                </a:solidFill>
              </a:defRPr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6"/>
          <p:cNvGrpSpPr/>
          <p:nvPr/>
        </p:nvGrpSpPr>
        <p:grpSpPr>
          <a:xfrm>
            <a:off x="0" y="5450843"/>
            <a:ext cx="18288118" cy="4836491"/>
            <a:chOff x="0" y="-38100"/>
            <a:chExt cx="4816592" cy="1273800"/>
          </a:xfrm>
        </p:grpSpPr>
        <p:sp>
          <p:nvSpPr>
            <p:cNvPr id="37" name="Google Shape;37;p6"/>
            <p:cNvSpPr/>
            <p:nvPr/>
          </p:nvSpPr>
          <p:spPr>
            <a:xfrm>
              <a:off x="0" y="0"/>
              <a:ext cx="4816592" cy="1235620"/>
            </a:xfrm>
            <a:custGeom>
              <a:avLst/>
              <a:gdLst/>
              <a:ahLst/>
              <a:cxnLst/>
              <a:rect l="l" t="t" r="r" b="b"/>
              <a:pathLst>
                <a:path w="4816592" h="1235620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235620"/>
                  </a:lnTo>
                  <a:lnTo>
                    <a:pt x="0" y="1235620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</p:sp>
        <p:sp>
          <p:nvSpPr>
            <p:cNvPr id="38" name="Google Shape;38;p6"/>
            <p:cNvSpPr txBox="1"/>
            <p:nvPr/>
          </p:nvSpPr>
          <p:spPr>
            <a:xfrm>
              <a:off x="0" y="-38100"/>
              <a:ext cx="4816500" cy="127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6"/>
          <p:cNvSpPr>
            <a:spLocks noGrp="1"/>
          </p:cNvSpPr>
          <p:nvPr>
            <p:ph type="pic" idx="2"/>
          </p:nvPr>
        </p:nvSpPr>
        <p:spPr>
          <a:xfrm>
            <a:off x="1028500" y="3612200"/>
            <a:ext cx="7061100" cy="56460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6"/>
          <p:cNvSpPr txBox="1"/>
          <p:nvPr/>
        </p:nvSpPr>
        <p:spPr>
          <a:xfrm>
            <a:off x="15049202" y="9469582"/>
            <a:ext cx="22101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i="0" u="none" strike="noStrike" cap="none">
                <a:solidFill>
                  <a:srgbClr val="2B1C09"/>
                </a:solidFill>
                <a:latin typeface="Roboto"/>
                <a:ea typeface="Roboto"/>
                <a:cs typeface="Roboto"/>
                <a:sym typeface="Roboto"/>
              </a:rPr>
              <a:t>CANVA CORPORATION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45125" y="1169175"/>
            <a:ext cx="71445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216075" y="7176500"/>
            <a:ext cx="8214900" cy="18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3"/>
          </p:nvPr>
        </p:nvSpPr>
        <p:spPr>
          <a:xfrm>
            <a:off x="13508545" y="1356675"/>
            <a:ext cx="3846300" cy="36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4"/>
          </p:nvPr>
        </p:nvSpPr>
        <p:spPr>
          <a:xfrm>
            <a:off x="9216075" y="1356675"/>
            <a:ext cx="3846300" cy="36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5"/>
          </p:nvPr>
        </p:nvSpPr>
        <p:spPr>
          <a:xfrm>
            <a:off x="9216075" y="6332850"/>
            <a:ext cx="3295200" cy="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Clr>
                <a:srgbClr val="7B5325"/>
              </a:buClr>
              <a:buSzPts val="3600"/>
              <a:buNone/>
              <a:defRPr sz="3600" b="1">
                <a:solidFill>
                  <a:srgbClr val="7B5325"/>
                </a:solidFill>
              </a:defRPr>
            </a:lvl1pPr>
            <a:lvl2pPr lvl="1">
              <a:spcBef>
                <a:spcPts val="56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2734800" y="1021200"/>
            <a:ext cx="128184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1028700" y="2542254"/>
            <a:ext cx="3352822" cy="5768250"/>
            <a:chOff x="0" y="-38100"/>
            <a:chExt cx="883042" cy="1519200"/>
          </a:xfrm>
        </p:grpSpPr>
        <p:sp>
          <p:nvSpPr>
            <p:cNvPr id="49" name="Google Shape;49;p7"/>
            <p:cNvSpPr/>
            <p:nvPr/>
          </p:nvSpPr>
          <p:spPr>
            <a:xfrm>
              <a:off x="0" y="0"/>
              <a:ext cx="883042" cy="1481011"/>
            </a:xfrm>
            <a:custGeom>
              <a:avLst/>
              <a:gdLst/>
              <a:ahLst/>
              <a:cxnLst/>
              <a:rect l="l" t="t" r="r" b="b"/>
              <a:pathLst>
                <a:path w="883042" h="1481011" extrusionOk="0">
                  <a:moveTo>
                    <a:pt x="0" y="0"/>
                  </a:moveTo>
                  <a:lnTo>
                    <a:pt x="883042" y="0"/>
                  </a:lnTo>
                  <a:lnTo>
                    <a:pt x="883042" y="1481011"/>
                  </a:lnTo>
                  <a:lnTo>
                    <a:pt x="0" y="1481011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</p:sp>
        <p:sp>
          <p:nvSpPr>
            <p:cNvPr id="50" name="Google Shape;50;p7"/>
            <p:cNvSpPr txBox="1"/>
            <p:nvPr/>
          </p:nvSpPr>
          <p:spPr>
            <a:xfrm>
              <a:off x="0" y="-38100"/>
              <a:ext cx="882900" cy="15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" name="Google Shape;51;p7"/>
          <p:cNvGrpSpPr/>
          <p:nvPr/>
        </p:nvGrpSpPr>
        <p:grpSpPr>
          <a:xfrm>
            <a:off x="5143401" y="2542254"/>
            <a:ext cx="3352822" cy="5768250"/>
            <a:chOff x="0" y="-38100"/>
            <a:chExt cx="883042" cy="1519200"/>
          </a:xfrm>
        </p:grpSpPr>
        <p:sp>
          <p:nvSpPr>
            <p:cNvPr id="52" name="Google Shape;52;p7"/>
            <p:cNvSpPr/>
            <p:nvPr/>
          </p:nvSpPr>
          <p:spPr>
            <a:xfrm>
              <a:off x="0" y="0"/>
              <a:ext cx="883042" cy="1481011"/>
            </a:xfrm>
            <a:custGeom>
              <a:avLst/>
              <a:gdLst/>
              <a:ahLst/>
              <a:cxnLst/>
              <a:rect l="l" t="t" r="r" b="b"/>
              <a:pathLst>
                <a:path w="883042" h="1481011" extrusionOk="0">
                  <a:moveTo>
                    <a:pt x="0" y="0"/>
                  </a:moveTo>
                  <a:lnTo>
                    <a:pt x="883042" y="0"/>
                  </a:lnTo>
                  <a:lnTo>
                    <a:pt x="883042" y="1481011"/>
                  </a:lnTo>
                  <a:lnTo>
                    <a:pt x="0" y="1481011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</p:sp>
        <p:sp>
          <p:nvSpPr>
            <p:cNvPr id="53" name="Google Shape;53;p7"/>
            <p:cNvSpPr txBox="1"/>
            <p:nvPr/>
          </p:nvSpPr>
          <p:spPr>
            <a:xfrm>
              <a:off x="0" y="-38100"/>
              <a:ext cx="882900" cy="15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" name="Google Shape;54;p7"/>
          <p:cNvGrpSpPr/>
          <p:nvPr/>
        </p:nvGrpSpPr>
        <p:grpSpPr>
          <a:xfrm>
            <a:off x="9258102" y="2542254"/>
            <a:ext cx="3352822" cy="5768250"/>
            <a:chOff x="0" y="-38100"/>
            <a:chExt cx="883042" cy="1519200"/>
          </a:xfrm>
        </p:grpSpPr>
        <p:sp>
          <p:nvSpPr>
            <p:cNvPr id="55" name="Google Shape;55;p7"/>
            <p:cNvSpPr/>
            <p:nvPr/>
          </p:nvSpPr>
          <p:spPr>
            <a:xfrm>
              <a:off x="0" y="0"/>
              <a:ext cx="883042" cy="1481011"/>
            </a:xfrm>
            <a:custGeom>
              <a:avLst/>
              <a:gdLst/>
              <a:ahLst/>
              <a:cxnLst/>
              <a:rect l="l" t="t" r="r" b="b"/>
              <a:pathLst>
                <a:path w="883042" h="1481011" extrusionOk="0">
                  <a:moveTo>
                    <a:pt x="0" y="0"/>
                  </a:moveTo>
                  <a:lnTo>
                    <a:pt x="883042" y="0"/>
                  </a:lnTo>
                  <a:lnTo>
                    <a:pt x="883042" y="1481011"/>
                  </a:lnTo>
                  <a:lnTo>
                    <a:pt x="0" y="1481011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</p:sp>
        <p:sp>
          <p:nvSpPr>
            <p:cNvPr id="56" name="Google Shape;56;p7"/>
            <p:cNvSpPr txBox="1"/>
            <p:nvPr/>
          </p:nvSpPr>
          <p:spPr>
            <a:xfrm>
              <a:off x="0" y="-38100"/>
              <a:ext cx="882900" cy="15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7"/>
          <p:cNvGrpSpPr/>
          <p:nvPr/>
        </p:nvGrpSpPr>
        <p:grpSpPr>
          <a:xfrm>
            <a:off x="13372802" y="2542254"/>
            <a:ext cx="3352822" cy="5768250"/>
            <a:chOff x="0" y="-38100"/>
            <a:chExt cx="883042" cy="1519200"/>
          </a:xfrm>
        </p:grpSpPr>
        <p:sp>
          <p:nvSpPr>
            <p:cNvPr id="58" name="Google Shape;58;p7"/>
            <p:cNvSpPr/>
            <p:nvPr/>
          </p:nvSpPr>
          <p:spPr>
            <a:xfrm>
              <a:off x="0" y="0"/>
              <a:ext cx="883042" cy="1481011"/>
            </a:xfrm>
            <a:custGeom>
              <a:avLst/>
              <a:gdLst/>
              <a:ahLst/>
              <a:cxnLst/>
              <a:rect l="l" t="t" r="r" b="b"/>
              <a:pathLst>
                <a:path w="883042" h="1481011" extrusionOk="0">
                  <a:moveTo>
                    <a:pt x="0" y="0"/>
                  </a:moveTo>
                  <a:lnTo>
                    <a:pt x="883042" y="0"/>
                  </a:lnTo>
                  <a:lnTo>
                    <a:pt x="883042" y="1481011"/>
                  </a:lnTo>
                  <a:lnTo>
                    <a:pt x="0" y="1481011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</p:sp>
        <p:sp>
          <p:nvSpPr>
            <p:cNvPr id="59" name="Google Shape;59;p7"/>
            <p:cNvSpPr txBox="1"/>
            <p:nvPr/>
          </p:nvSpPr>
          <p:spPr>
            <a:xfrm>
              <a:off x="0" y="-38100"/>
              <a:ext cx="882900" cy="15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1338750" y="6352450"/>
            <a:ext cx="2730600" cy="18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ubTitle" idx="2"/>
          </p:nvPr>
        </p:nvSpPr>
        <p:spPr>
          <a:xfrm>
            <a:off x="1338750" y="5702000"/>
            <a:ext cx="2730600" cy="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7B5325"/>
              </a:buClr>
              <a:buSzPts val="3600"/>
              <a:buNone/>
              <a:defRPr sz="3600" b="1">
                <a:solidFill>
                  <a:srgbClr val="7B5325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3"/>
          </p:nvPr>
        </p:nvSpPr>
        <p:spPr>
          <a:xfrm>
            <a:off x="5454513" y="6352450"/>
            <a:ext cx="2730600" cy="18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ubTitle" idx="4"/>
          </p:nvPr>
        </p:nvSpPr>
        <p:spPr>
          <a:xfrm>
            <a:off x="5454513" y="5702000"/>
            <a:ext cx="2730600" cy="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7B5325"/>
              </a:buClr>
              <a:buSzPts val="3600"/>
              <a:buNone/>
              <a:defRPr sz="3600" b="1">
                <a:solidFill>
                  <a:srgbClr val="7B5325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5"/>
          </p:nvPr>
        </p:nvSpPr>
        <p:spPr>
          <a:xfrm>
            <a:off x="9569213" y="6352450"/>
            <a:ext cx="2730600" cy="18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ubTitle" idx="6"/>
          </p:nvPr>
        </p:nvSpPr>
        <p:spPr>
          <a:xfrm>
            <a:off x="9569213" y="5702000"/>
            <a:ext cx="2730600" cy="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7B5325"/>
              </a:buClr>
              <a:buSzPts val="3600"/>
              <a:buNone/>
              <a:defRPr sz="3600" b="1">
                <a:solidFill>
                  <a:srgbClr val="7B5325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7"/>
          </p:nvPr>
        </p:nvSpPr>
        <p:spPr>
          <a:xfrm>
            <a:off x="13683900" y="6352450"/>
            <a:ext cx="2730600" cy="18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8"/>
          </p:nvPr>
        </p:nvSpPr>
        <p:spPr>
          <a:xfrm>
            <a:off x="13683900" y="5702000"/>
            <a:ext cx="2730600" cy="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7B5325"/>
              </a:buClr>
              <a:buSzPts val="3600"/>
              <a:buNone/>
              <a:defRPr sz="3600" b="1">
                <a:solidFill>
                  <a:srgbClr val="7B5325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>
            <a:spLocks noGrp="1"/>
          </p:cNvSpPr>
          <p:nvPr>
            <p:ph type="pic" idx="2"/>
          </p:nvPr>
        </p:nvSpPr>
        <p:spPr>
          <a:xfrm>
            <a:off x="0" y="50"/>
            <a:ext cx="18288000" cy="5646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0" name="Google Shape;70;p8"/>
          <p:cNvGrpSpPr/>
          <p:nvPr/>
        </p:nvGrpSpPr>
        <p:grpSpPr>
          <a:xfrm>
            <a:off x="1028700" y="3490424"/>
            <a:ext cx="16230707" cy="5490819"/>
            <a:chOff x="0" y="-38100"/>
            <a:chExt cx="4274726" cy="1446132"/>
          </a:xfrm>
        </p:grpSpPr>
        <p:sp>
          <p:nvSpPr>
            <p:cNvPr id="71" name="Google Shape;71;p8"/>
            <p:cNvSpPr/>
            <p:nvPr/>
          </p:nvSpPr>
          <p:spPr>
            <a:xfrm>
              <a:off x="0" y="0"/>
              <a:ext cx="4274726" cy="1408032"/>
            </a:xfrm>
            <a:custGeom>
              <a:avLst/>
              <a:gdLst/>
              <a:ahLst/>
              <a:cxnLst/>
              <a:rect l="l" t="t" r="r" b="b"/>
              <a:pathLst>
                <a:path w="4274726" h="1408032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1408032"/>
                  </a:lnTo>
                  <a:lnTo>
                    <a:pt x="0" y="1408032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</p:sp>
        <p:sp>
          <p:nvSpPr>
            <p:cNvPr id="72" name="Google Shape;72;p8"/>
            <p:cNvSpPr txBox="1"/>
            <p:nvPr/>
          </p:nvSpPr>
          <p:spPr>
            <a:xfrm>
              <a:off x="0" y="-38100"/>
              <a:ext cx="4274700" cy="144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1665950" y="4572000"/>
            <a:ext cx="58254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body" idx="1"/>
          </p:nvPr>
        </p:nvSpPr>
        <p:spPr>
          <a:xfrm>
            <a:off x="8212100" y="4572000"/>
            <a:ext cx="3846300" cy="36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body" idx="3"/>
          </p:nvPr>
        </p:nvSpPr>
        <p:spPr>
          <a:xfrm>
            <a:off x="12779150" y="4572000"/>
            <a:ext cx="3846300" cy="36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body" idx="4"/>
          </p:nvPr>
        </p:nvSpPr>
        <p:spPr>
          <a:xfrm>
            <a:off x="1665950" y="6526400"/>
            <a:ext cx="4950000" cy="140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CUSTOM_4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9"/>
          <p:cNvGrpSpPr/>
          <p:nvPr/>
        </p:nvGrpSpPr>
        <p:grpSpPr>
          <a:xfrm>
            <a:off x="0" y="5727471"/>
            <a:ext cx="12353381" cy="3780573"/>
            <a:chOff x="0" y="-38100"/>
            <a:chExt cx="3253544" cy="995700"/>
          </a:xfrm>
        </p:grpSpPr>
        <p:sp>
          <p:nvSpPr>
            <p:cNvPr id="79" name="Google Shape;79;p9"/>
            <p:cNvSpPr/>
            <p:nvPr/>
          </p:nvSpPr>
          <p:spPr>
            <a:xfrm>
              <a:off x="0" y="0"/>
              <a:ext cx="3253544" cy="957511"/>
            </a:xfrm>
            <a:custGeom>
              <a:avLst/>
              <a:gdLst/>
              <a:ahLst/>
              <a:cxnLst/>
              <a:rect l="l" t="t" r="r" b="b"/>
              <a:pathLst>
                <a:path w="3253544" h="957511" extrusionOk="0">
                  <a:moveTo>
                    <a:pt x="0" y="0"/>
                  </a:moveTo>
                  <a:lnTo>
                    <a:pt x="3253544" y="0"/>
                  </a:lnTo>
                  <a:lnTo>
                    <a:pt x="3253544" y="957511"/>
                  </a:lnTo>
                  <a:lnTo>
                    <a:pt x="0" y="957511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</p:sp>
        <p:sp>
          <p:nvSpPr>
            <p:cNvPr id="80" name="Google Shape;80;p9"/>
            <p:cNvSpPr txBox="1"/>
            <p:nvPr/>
          </p:nvSpPr>
          <p:spPr>
            <a:xfrm>
              <a:off x="0" y="-38100"/>
              <a:ext cx="3253500" cy="99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1700650" y="1415725"/>
            <a:ext cx="2730600" cy="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7B5325"/>
              </a:buClr>
              <a:buSzPts val="3600"/>
              <a:buNone/>
              <a:defRPr sz="3600" b="1">
                <a:solidFill>
                  <a:srgbClr val="7B5325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2"/>
          </p:nvPr>
        </p:nvSpPr>
        <p:spPr>
          <a:xfrm>
            <a:off x="1724800" y="2600075"/>
            <a:ext cx="3999900" cy="26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ubTitle" idx="3"/>
          </p:nvPr>
        </p:nvSpPr>
        <p:spPr>
          <a:xfrm>
            <a:off x="7084775" y="1415725"/>
            <a:ext cx="2730600" cy="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7B5325"/>
              </a:buClr>
              <a:buSzPts val="3600"/>
              <a:buNone/>
              <a:defRPr sz="3600" b="1">
                <a:solidFill>
                  <a:srgbClr val="7B5325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4"/>
          </p:nvPr>
        </p:nvSpPr>
        <p:spPr>
          <a:xfrm>
            <a:off x="7108925" y="2600075"/>
            <a:ext cx="3999900" cy="26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5"/>
          </p:nvPr>
        </p:nvSpPr>
        <p:spPr>
          <a:xfrm>
            <a:off x="12493050" y="1415725"/>
            <a:ext cx="2730600" cy="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7B5325"/>
              </a:buClr>
              <a:buSzPts val="3600"/>
              <a:buNone/>
              <a:defRPr sz="3600" b="1">
                <a:solidFill>
                  <a:srgbClr val="7B5325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6"/>
          </p:nvPr>
        </p:nvSpPr>
        <p:spPr>
          <a:xfrm>
            <a:off x="12517200" y="2600075"/>
            <a:ext cx="3999900" cy="26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1724800" y="6296800"/>
            <a:ext cx="91131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body" idx="7"/>
          </p:nvPr>
        </p:nvSpPr>
        <p:spPr>
          <a:xfrm>
            <a:off x="1724800" y="7710600"/>
            <a:ext cx="9113100" cy="140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6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0"/>
          <p:cNvCxnSpPr/>
          <p:nvPr/>
        </p:nvCxnSpPr>
        <p:spPr>
          <a:xfrm>
            <a:off x="0" y="5459615"/>
            <a:ext cx="18288000" cy="0"/>
          </a:xfrm>
          <a:prstGeom prst="straightConnector1">
            <a:avLst/>
          </a:prstGeom>
          <a:noFill/>
          <a:ln w="95250" cap="flat" cmpd="sng">
            <a:solidFill>
              <a:srgbClr val="7B5325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1" name="Google Shape;91;p10"/>
          <p:cNvGrpSpPr/>
          <p:nvPr/>
        </p:nvGrpSpPr>
        <p:grpSpPr>
          <a:xfrm>
            <a:off x="0" y="-744227"/>
            <a:ext cx="18288118" cy="3480258"/>
            <a:chOff x="0" y="-38100"/>
            <a:chExt cx="4816592" cy="916605"/>
          </a:xfrm>
        </p:grpSpPr>
        <p:sp>
          <p:nvSpPr>
            <p:cNvPr id="92" name="Google Shape;92;p10"/>
            <p:cNvSpPr/>
            <p:nvPr/>
          </p:nvSpPr>
          <p:spPr>
            <a:xfrm>
              <a:off x="0" y="0"/>
              <a:ext cx="4816592" cy="878505"/>
            </a:xfrm>
            <a:custGeom>
              <a:avLst/>
              <a:gdLst/>
              <a:ahLst/>
              <a:cxnLst/>
              <a:rect l="l" t="t" r="r" b="b"/>
              <a:pathLst>
                <a:path w="4816592" h="878505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878505"/>
                  </a:lnTo>
                  <a:lnTo>
                    <a:pt x="0" y="878505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</p:sp>
        <p:sp>
          <p:nvSpPr>
            <p:cNvPr id="93" name="Google Shape;93;p10"/>
            <p:cNvSpPr txBox="1"/>
            <p:nvPr/>
          </p:nvSpPr>
          <p:spPr>
            <a:xfrm>
              <a:off x="0" y="-38100"/>
              <a:ext cx="4816500" cy="9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0"/>
          <p:cNvSpPr txBox="1">
            <a:spLocks noGrp="1"/>
          </p:cNvSpPr>
          <p:nvPr>
            <p:ph type="subTitle" idx="1"/>
          </p:nvPr>
        </p:nvSpPr>
        <p:spPr>
          <a:xfrm>
            <a:off x="748150" y="5902675"/>
            <a:ext cx="2730600" cy="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7B5325"/>
              </a:buClr>
              <a:buSzPts val="3600"/>
              <a:buNone/>
              <a:defRPr sz="3600" b="1">
                <a:solidFill>
                  <a:srgbClr val="7B5325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body" idx="2"/>
          </p:nvPr>
        </p:nvSpPr>
        <p:spPr>
          <a:xfrm>
            <a:off x="772300" y="6623550"/>
            <a:ext cx="2952600" cy="242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subTitle" idx="3"/>
          </p:nvPr>
        </p:nvSpPr>
        <p:spPr>
          <a:xfrm>
            <a:off x="4956500" y="5902675"/>
            <a:ext cx="2730600" cy="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7B5325"/>
              </a:buClr>
              <a:buSzPts val="3600"/>
              <a:buNone/>
              <a:defRPr sz="3600" b="1">
                <a:solidFill>
                  <a:srgbClr val="7B5325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body" idx="4"/>
          </p:nvPr>
        </p:nvSpPr>
        <p:spPr>
          <a:xfrm>
            <a:off x="4980650" y="6623550"/>
            <a:ext cx="2952600" cy="242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subTitle" idx="5"/>
          </p:nvPr>
        </p:nvSpPr>
        <p:spPr>
          <a:xfrm>
            <a:off x="8906700" y="5902675"/>
            <a:ext cx="2730600" cy="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7B5325"/>
              </a:buClr>
              <a:buSzPts val="3600"/>
              <a:buNone/>
              <a:defRPr sz="3600" b="1">
                <a:solidFill>
                  <a:srgbClr val="7B5325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body" idx="6"/>
          </p:nvPr>
        </p:nvSpPr>
        <p:spPr>
          <a:xfrm>
            <a:off x="8930850" y="6623550"/>
            <a:ext cx="2952600" cy="242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subTitle" idx="7"/>
          </p:nvPr>
        </p:nvSpPr>
        <p:spPr>
          <a:xfrm>
            <a:off x="13115050" y="5902675"/>
            <a:ext cx="2730600" cy="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7B5325"/>
              </a:buClr>
              <a:buSzPts val="3600"/>
              <a:buNone/>
              <a:defRPr sz="3600" b="1">
                <a:solidFill>
                  <a:srgbClr val="7B5325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body" idx="8"/>
          </p:nvPr>
        </p:nvSpPr>
        <p:spPr>
          <a:xfrm>
            <a:off x="13139200" y="6623550"/>
            <a:ext cx="2952600" cy="242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875275" y="710500"/>
            <a:ext cx="6204000" cy="140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9"/>
          </p:nvPr>
        </p:nvSpPr>
        <p:spPr>
          <a:xfrm>
            <a:off x="7687100" y="710500"/>
            <a:ext cx="9113100" cy="140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7">
  <p:cSld name="CUSTOM_7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1"/>
          <p:cNvGrpSpPr/>
          <p:nvPr/>
        </p:nvGrpSpPr>
        <p:grpSpPr>
          <a:xfrm>
            <a:off x="0" y="-144662"/>
            <a:ext cx="18288118" cy="7850759"/>
            <a:chOff x="0" y="-38100"/>
            <a:chExt cx="4816592" cy="2067676"/>
          </a:xfrm>
        </p:grpSpPr>
        <p:sp>
          <p:nvSpPr>
            <p:cNvPr id="106" name="Google Shape;106;p11"/>
            <p:cNvSpPr/>
            <p:nvPr/>
          </p:nvSpPr>
          <p:spPr>
            <a:xfrm>
              <a:off x="0" y="0"/>
              <a:ext cx="4816592" cy="2029576"/>
            </a:xfrm>
            <a:custGeom>
              <a:avLst/>
              <a:gdLst/>
              <a:ahLst/>
              <a:cxnLst/>
              <a:rect l="l" t="t" r="r" b="b"/>
              <a:pathLst>
                <a:path w="4816592" h="2029576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029576"/>
                  </a:lnTo>
                  <a:lnTo>
                    <a:pt x="0" y="2029576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</p:sp>
        <p:sp>
          <p:nvSpPr>
            <p:cNvPr id="107" name="Google Shape;107;p11"/>
            <p:cNvSpPr txBox="1"/>
            <p:nvPr/>
          </p:nvSpPr>
          <p:spPr>
            <a:xfrm>
              <a:off x="0" y="-38100"/>
              <a:ext cx="4816500" cy="206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1"/>
          <p:cNvSpPr>
            <a:spLocks noGrp="1"/>
          </p:cNvSpPr>
          <p:nvPr>
            <p:ph type="pic" idx="2"/>
          </p:nvPr>
        </p:nvSpPr>
        <p:spPr>
          <a:xfrm>
            <a:off x="11251800" y="0"/>
            <a:ext cx="7036200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1"/>
          <p:cNvSpPr txBox="1"/>
          <p:nvPr/>
        </p:nvSpPr>
        <p:spPr>
          <a:xfrm>
            <a:off x="15049202" y="9469582"/>
            <a:ext cx="22101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i="0" u="none" strike="noStrike" cap="none">
                <a:solidFill>
                  <a:srgbClr val="FFFDFC"/>
                </a:solidFill>
                <a:latin typeface="Roboto"/>
                <a:ea typeface="Roboto"/>
                <a:cs typeface="Roboto"/>
                <a:sym typeface="Roboto"/>
              </a:rPr>
              <a:t>CANVA CORPORATION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1"/>
          <p:cNvSpPr>
            <a:spLocks noGrp="1"/>
          </p:cNvSpPr>
          <p:nvPr>
            <p:ph type="pic" idx="3"/>
          </p:nvPr>
        </p:nvSpPr>
        <p:spPr>
          <a:xfrm>
            <a:off x="-176025" y="6184425"/>
            <a:ext cx="9701400" cy="30432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1"/>
          <p:cNvSpPr txBox="1">
            <a:spLocks noGrp="1"/>
          </p:cNvSpPr>
          <p:nvPr>
            <p:ph type="title"/>
          </p:nvPr>
        </p:nvSpPr>
        <p:spPr>
          <a:xfrm>
            <a:off x="979850" y="798025"/>
            <a:ext cx="8083500" cy="104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subTitle" idx="1"/>
          </p:nvPr>
        </p:nvSpPr>
        <p:spPr>
          <a:xfrm>
            <a:off x="979850" y="2473525"/>
            <a:ext cx="2730600" cy="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7B5325"/>
              </a:buClr>
              <a:buSzPts val="3600"/>
              <a:buNone/>
              <a:defRPr sz="3600" b="1">
                <a:solidFill>
                  <a:srgbClr val="7B5325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body" idx="4"/>
          </p:nvPr>
        </p:nvSpPr>
        <p:spPr>
          <a:xfrm>
            <a:off x="979850" y="3387125"/>
            <a:ext cx="4050900" cy="242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ubTitle" idx="5"/>
          </p:nvPr>
        </p:nvSpPr>
        <p:spPr>
          <a:xfrm>
            <a:off x="6115813" y="2600175"/>
            <a:ext cx="2730600" cy="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7B5325"/>
              </a:buClr>
              <a:buSzPts val="3600"/>
              <a:buNone/>
              <a:defRPr sz="3600" b="1">
                <a:solidFill>
                  <a:srgbClr val="7B5325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body" idx="6"/>
          </p:nvPr>
        </p:nvSpPr>
        <p:spPr>
          <a:xfrm>
            <a:off x="6115813" y="3513775"/>
            <a:ext cx="4050900" cy="242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SzPts val="2100"/>
              <a:buChar char="»"/>
              <a:defRPr/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C7A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1281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B5325"/>
              </a:buClr>
              <a:buSzPts val="7200"/>
              <a:buFont typeface="Roboto Black"/>
              <a:buNone/>
              <a:defRPr sz="7200" i="0" u="none" strike="noStrike" cap="none">
                <a:solidFill>
                  <a:srgbClr val="7B532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B5325"/>
              </a:buClr>
              <a:buSzPts val="7200"/>
              <a:buFont typeface="Roboto Black"/>
              <a:buNone/>
              <a:defRPr sz="7200">
                <a:solidFill>
                  <a:srgbClr val="7B532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B5325"/>
              </a:buClr>
              <a:buSzPts val="7200"/>
              <a:buFont typeface="Roboto Black"/>
              <a:buNone/>
              <a:defRPr sz="7200">
                <a:solidFill>
                  <a:srgbClr val="7B532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B5325"/>
              </a:buClr>
              <a:buSzPts val="7200"/>
              <a:buFont typeface="Roboto Black"/>
              <a:buNone/>
              <a:defRPr sz="7200">
                <a:solidFill>
                  <a:srgbClr val="7B532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B5325"/>
              </a:buClr>
              <a:buSzPts val="7200"/>
              <a:buFont typeface="Roboto Black"/>
              <a:buNone/>
              <a:defRPr sz="7200">
                <a:solidFill>
                  <a:srgbClr val="7B532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B5325"/>
              </a:buClr>
              <a:buSzPts val="7200"/>
              <a:buFont typeface="Roboto Black"/>
              <a:buNone/>
              <a:defRPr sz="7200">
                <a:solidFill>
                  <a:srgbClr val="7B532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B5325"/>
              </a:buClr>
              <a:buSzPts val="7200"/>
              <a:buFont typeface="Roboto Black"/>
              <a:buNone/>
              <a:defRPr sz="7200">
                <a:solidFill>
                  <a:srgbClr val="7B532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B5325"/>
              </a:buClr>
              <a:buSzPts val="7200"/>
              <a:buFont typeface="Roboto Black"/>
              <a:buNone/>
              <a:defRPr sz="7200">
                <a:solidFill>
                  <a:srgbClr val="7B532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B5325"/>
              </a:buClr>
              <a:buSzPts val="7200"/>
              <a:buFont typeface="Roboto Black"/>
              <a:buNone/>
              <a:defRPr sz="7200">
                <a:solidFill>
                  <a:srgbClr val="7B532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•"/>
              <a:defRPr sz="21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–"/>
              <a:defRPr sz="21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619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•"/>
              <a:defRPr sz="21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–"/>
              <a:defRPr sz="21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»"/>
              <a:defRPr sz="21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•"/>
              <a:defRPr sz="21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•"/>
              <a:defRPr sz="21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•"/>
              <a:defRPr sz="21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•"/>
              <a:defRPr sz="21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5049202" y="9469582"/>
            <a:ext cx="22101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i="0" u="none" strike="noStrike" cap="none">
                <a:solidFill>
                  <a:srgbClr val="2B1C09"/>
                </a:solidFill>
                <a:latin typeface="Roboto"/>
                <a:ea typeface="Roboto"/>
                <a:cs typeface="Roboto"/>
                <a:sym typeface="Roboto"/>
              </a:rPr>
              <a:t>CANVA CORPORATION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325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/>
          <p:nvPr/>
        </p:nvSpPr>
        <p:spPr>
          <a:xfrm>
            <a:off x="-45150" y="0"/>
            <a:ext cx="18378300" cy="10287000"/>
          </a:xfrm>
          <a:prstGeom prst="rect">
            <a:avLst/>
          </a:prstGeom>
          <a:solidFill>
            <a:srgbClr val="7B53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57843"/>
            <a:ext cx="12136584" cy="101713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A8BC375-F01D-45F3-97CB-ECCC857D8DA5}"/>
              </a:ext>
            </a:extLst>
          </p:cNvPr>
          <p:cNvSpPr/>
          <p:nvPr/>
        </p:nvSpPr>
        <p:spPr>
          <a:xfrm>
            <a:off x="-45150" y="0"/>
            <a:ext cx="12220820" cy="10287000"/>
          </a:xfrm>
          <a:prstGeom prst="rect">
            <a:avLst/>
          </a:prstGeom>
          <a:gradFill>
            <a:gsLst>
              <a:gs pos="100000">
                <a:srgbClr val="7B5325">
                  <a:alpha val="57000"/>
                </a:srgbClr>
              </a:gs>
              <a:gs pos="100000">
                <a:schemeClr val="accent1">
                  <a:lumMod val="45000"/>
                  <a:lumOff val="55000"/>
                  <a:alpha val="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5" name="Google Shape;185;p18"/>
          <p:cNvSpPr txBox="1"/>
          <p:nvPr/>
        </p:nvSpPr>
        <p:spPr>
          <a:xfrm>
            <a:off x="1028700" y="5525506"/>
            <a:ext cx="15014864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i="0" u="none" strike="noStrike" cap="none" dirty="0">
                <a:solidFill>
                  <a:srgbClr val="FFFDFC"/>
                </a:solidFill>
                <a:latin typeface="Roboto"/>
                <a:ea typeface="Roboto"/>
                <a:cs typeface="Roboto"/>
                <a:sym typeface="Roboto"/>
              </a:rPr>
              <a:t>Walmart Superstore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1028700" y="6872341"/>
            <a:ext cx="16230600" cy="335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81" i="0" u="none" strike="noStrike" cap="none" dirty="0">
                <a:solidFill>
                  <a:srgbClr val="FFFDFC"/>
                </a:solidFill>
                <a:latin typeface="Roboto Black"/>
                <a:ea typeface="Roboto Black"/>
                <a:cs typeface="Roboto Black"/>
                <a:sym typeface="Roboto Black"/>
              </a:rPr>
              <a:t>Sales Analysis</a:t>
            </a:r>
            <a:endParaRPr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13391406" y="962025"/>
            <a:ext cx="3867900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FDFC"/>
                </a:solidFill>
                <a:latin typeface="Roboto"/>
                <a:ea typeface="Roboto"/>
                <a:cs typeface="Roboto"/>
                <a:sym typeface="Roboto"/>
              </a:rPr>
              <a:t>Project Done by</a:t>
            </a:r>
          </a:p>
          <a:p>
            <a:pPr marL="0" marR="0" lvl="0" indent="0" algn="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FDFC"/>
                </a:solidFill>
                <a:latin typeface="Roboto"/>
                <a:ea typeface="Roboto"/>
                <a:cs typeface="Roboto"/>
                <a:sym typeface="Roboto"/>
              </a:rPr>
              <a:t>Rebbufred RJ</a:t>
            </a:r>
            <a:endParaRPr sz="40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C7AB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0"/>
          <p:cNvGrpSpPr/>
          <p:nvPr/>
        </p:nvGrpSpPr>
        <p:grpSpPr>
          <a:xfrm>
            <a:off x="1028700" y="2992582"/>
            <a:ext cx="3352800" cy="4862945"/>
            <a:chOff x="0" y="-38100"/>
            <a:chExt cx="883042" cy="1519111"/>
          </a:xfrm>
        </p:grpSpPr>
        <p:sp>
          <p:nvSpPr>
            <p:cNvPr id="208" name="Google Shape;208;p20"/>
            <p:cNvSpPr/>
            <p:nvPr/>
          </p:nvSpPr>
          <p:spPr>
            <a:xfrm>
              <a:off x="0" y="0"/>
              <a:ext cx="883042" cy="1481011"/>
            </a:xfrm>
            <a:custGeom>
              <a:avLst/>
              <a:gdLst/>
              <a:ahLst/>
              <a:cxnLst/>
              <a:rect l="l" t="t" r="r" b="b"/>
              <a:pathLst>
                <a:path w="883042" h="1481011" extrusionOk="0">
                  <a:moveTo>
                    <a:pt x="0" y="0"/>
                  </a:moveTo>
                  <a:lnTo>
                    <a:pt x="883042" y="0"/>
                  </a:lnTo>
                  <a:lnTo>
                    <a:pt x="883042" y="1481011"/>
                  </a:lnTo>
                  <a:lnTo>
                    <a:pt x="0" y="1481011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</p:sp>
        <p:sp>
          <p:nvSpPr>
            <p:cNvPr id="209" name="Google Shape;209;p20"/>
            <p:cNvSpPr txBox="1"/>
            <p:nvPr/>
          </p:nvSpPr>
          <p:spPr>
            <a:xfrm>
              <a:off x="0" y="-38100"/>
              <a:ext cx="883042" cy="1519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20"/>
          <p:cNvGrpSpPr/>
          <p:nvPr/>
        </p:nvGrpSpPr>
        <p:grpSpPr>
          <a:xfrm>
            <a:off x="7103829" y="2992582"/>
            <a:ext cx="3352800" cy="4862944"/>
            <a:chOff x="0" y="-38100"/>
            <a:chExt cx="883042" cy="1519111"/>
          </a:xfrm>
        </p:grpSpPr>
        <p:sp>
          <p:nvSpPr>
            <p:cNvPr id="212" name="Google Shape;212;p20"/>
            <p:cNvSpPr/>
            <p:nvPr/>
          </p:nvSpPr>
          <p:spPr>
            <a:xfrm>
              <a:off x="0" y="0"/>
              <a:ext cx="883042" cy="1481011"/>
            </a:xfrm>
            <a:custGeom>
              <a:avLst/>
              <a:gdLst/>
              <a:ahLst/>
              <a:cxnLst/>
              <a:rect l="l" t="t" r="r" b="b"/>
              <a:pathLst>
                <a:path w="883042" h="1481011" extrusionOk="0">
                  <a:moveTo>
                    <a:pt x="0" y="0"/>
                  </a:moveTo>
                  <a:lnTo>
                    <a:pt x="883042" y="0"/>
                  </a:lnTo>
                  <a:lnTo>
                    <a:pt x="883042" y="1481011"/>
                  </a:lnTo>
                  <a:lnTo>
                    <a:pt x="0" y="1481011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</p:sp>
        <p:sp>
          <p:nvSpPr>
            <p:cNvPr id="213" name="Google Shape;213;p20"/>
            <p:cNvSpPr txBox="1"/>
            <p:nvPr/>
          </p:nvSpPr>
          <p:spPr>
            <a:xfrm>
              <a:off x="0" y="-38100"/>
              <a:ext cx="883042" cy="1519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20"/>
          <p:cNvGrpSpPr/>
          <p:nvPr/>
        </p:nvGrpSpPr>
        <p:grpSpPr>
          <a:xfrm>
            <a:off x="12729211" y="2992582"/>
            <a:ext cx="3352800" cy="4862944"/>
            <a:chOff x="0" y="-38100"/>
            <a:chExt cx="883042" cy="1519111"/>
          </a:xfrm>
        </p:grpSpPr>
        <p:sp>
          <p:nvSpPr>
            <p:cNvPr id="215" name="Google Shape;215;p20"/>
            <p:cNvSpPr/>
            <p:nvPr/>
          </p:nvSpPr>
          <p:spPr>
            <a:xfrm>
              <a:off x="0" y="0"/>
              <a:ext cx="883042" cy="1481011"/>
            </a:xfrm>
            <a:custGeom>
              <a:avLst/>
              <a:gdLst/>
              <a:ahLst/>
              <a:cxnLst/>
              <a:rect l="l" t="t" r="r" b="b"/>
              <a:pathLst>
                <a:path w="883042" h="1481011" extrusionOk="0">
                  <a:moveTo>
                    <a:pt x="0" y="0"/>
                  </a:moveTo>
                  <a:lnTo>
                    <a:pt x="883042" y="0"/>
                  </a:lnTo>
                  <a:lnTo>
                    <a:pt x="883042" y="1481011"/>
                  </a:lnTo>
                  <a:lnTo>
                    <a:pt x="0" y="1481011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</p:sp>
        <p:sp>
          <p:nvSpPr>
            <p:cNvPr id="216" name="Google Shape;216;p20"/>
            <p:cNvSpPr txBox="1"/>
            <p:nvPr/>
          </p:nvSpPr>
          <p:spPr>
            <a:xfrm>
              <a:off x="0" y="-38100"/>
              <a:ext cx="883042" cy="1519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20"/>
          <p:cNvSpPr txBox="1"/>
          <p:nvPr/>
        </p:nvSpPr>
        <p:spPr>
          <a:xfrm>
            <a:off x="6110474" y="895350"/>
            <a:ext cx="60672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i="0" u="none" strike="noStrike" cap="none" dirty="0">
                <a:solidFill>
                  <a:srgbClr val="7B5325"/>
                </a:solidFill>
                <a:latin typeface="Roboto Black"/>
                <a:ea typeface="Roboto Black"/>
                <a:cs typeface="Roboto Black"/>
                <a:sym typeface="Roboto Black"/>
              </a:rPr>
              <a:t>OBJECTIVES</a:t>
            </a:r>
            <a:endParaRPr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24" name="Google Shape;224;p20"/>
          <p:cNvSpPr txBox="1"/>
          <p:nvPr/>
        </p:nvSpPr>
        <p:spPr>
          <a:xfrm>
            <a:off x="1290782" y="4058548"/>
            <a:ext cx="2506800" cy="336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rgbClr val="2B1C09"/>
                </a:solidFill>
                <a:latin typeface="Roboto"/>
                <a:ea typeface="Roboto"/>
                <a:cs typeface="Roboto"/>
                <a:sym typeface="Roboto"/>
              </a:rPr>
              <a:t>Presenting the upper management the insights in the form of suitable charts</a:t>
            </a:r>
            <a:endParaRPr sz="2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0"/>
          <p:cNvSpPr txBox="1"/>
          <p:nvPr/>
        </p:nvSpPr>
        <p:spPr>
          <a:xfrm>
            <a:off x="1247679" y="3145035"/>
            <a:ext cx="2818952" cy="72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7B5325"/>
                </a:solidFill>
                <a:latin typeface="Roboto"/>
                <a:ea typeface="Roboto"/>
                <a:cs typeface="Roboto"/>
                <a:sym typeface="Roboto"/>
              </a:rPr>
              <a:t>Visualization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7415979" y="3998153"/>
            <a:ext cx="2506800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rgbClr val="2B1C09"/>
                </a:solidFill>
                <a:latin typeface="Roboto"/>
                <a:ea typeface="Roboto"/>
                <a:cs typeface="Roboto"/>
                <a:sym typeface="Roboto"/>
              </a:rPr>
              <a:t>Identifying the strength, weakness, opportunities and threats</a:t>
            </a:r>
            <a:endParaRPr sz="2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7637679" y="3208733"/>
            <a:ext cx="2285100" cy="72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7B5325"/>
                </a:solidFill>
                <a:latin typeface="Roboto"/>
                <a:ea typeface="Roboto"/>
                <a:cs typeface="Roboto"/>
                <a:sym typeface="Roboto"/>
              </a:rPr>
              <a:t>SWOT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13261562" y="4173028"/>
            <a:ext cx="2506800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rgbClr val="2B1C09"/>
                </a:solidFill>
                <a:latin typeface="Roboto"/>
                <a:ea typeface="Roboto"/>
                <a:cs typeface="Roboto"/>
                <a:sym typeface="Roboto"/>
              </a:rPr>
              <a:t>Devising suitable strategy for the top as well as low performers</a:t>
            </a:r>
            <a:endParaRPr sz="2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0"/>
          <p:cNvSpPr txBox="1"/>
          <p:nvPr/>
        </p:nvSpPr>
        <p:spPr>
          <a:xfrm>
            <a:off x="13261562" y="3311132"/>
            <a:ext cx="2285100" cy="72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7B5325"/>
                </a:solidFill>
                <a:latin typeface="Roboto"/>
                <a:ea typeface="Roboto"/>
                <a:cs typeface="Roboto"/>
                <a:sym typeface="Roboto"/>
              </a:rPr>
              <a:t>Strategy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65CC9C-4E79-450D-A6EA-6E90124E37B7}"/>
              </a:ext>
            </a:extLst>
          </p:cNvPr>
          <p:cNvSpPr/>
          <p:nvPr/>
        </p:nvSpPr>
        <p:spPr>
          <a:xfrm>
            <a:off x="15149945" y="9476509"/>
            <a:ext cx="2140528" cy="353291"/>
          </a:xfrm>
          <a:prstGeom prst="rect">
            <a:avLst/>
          </a:prstGeom>
          <a:solidFill>
            <a:srgbClr val="DFC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C7AB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157866-4072-4E9C-B9A7-96D830E3F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70" y="381239"/>
            <a:ext cx="7626670" cy="47622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7C2E23-3038-4859-A06A-D563B019686C}"/>
              </a:ext>
            </a:extLst>
          </p:cNvPr>
          <p:cNvSpPr txBox="1"/>
          <p:nvPr/>
        </p:nvSpPr>
        <p:spPr>
          <a:xfrm>
            <a:off x="8995144" y="701749"/>
            <a:ext cx="90589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From the dashboard, we can see the trend of each and every products. From this, we can conclude with following things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A87BA-2703-4042-9E0F-7CC29E4494FD}"/>
              </a:ext>
            </a:extLst>
          </p:cNvPr>
          <p:cNvSpPr txBox="1"/>
          <p:nvPr/>
        </p:nvSpPr>
        <p:spPr>
          <a:xfrm>
            <a:off x="8995144" y="2082789"/>
            <a:ext cx="42530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Most selling product Category</a:t>
            </a:r>
          </a:p>
          <a:p>
            <a:endParaRPr lang="en-US" sz="2400" dirty="0"/>
          </a:p>
          <a:p>
            <a:r>
              <a:rPr lang="en-US" sz="2400" dirty="0"/>
              <a:t>Most selling city</a:t>
            </a:r>
          </a:p>
          <a:p>
            <a:endParaRPr lang="en-US" sz="2400" dirty="0"/>
          </a:p>
          <a:p>
            <a:r>
              <a:rPr lang="en-US" sz="2400" dirty="0"/>
              <a:t>Total customers</a:t>
            </a:r>
          </a:p>
          <a:p>
            <a:endParaRPr lang="en-US" sz="2400" dirty="0"/>
          </a:p>
          <a:p>
            <a:r>
              <a:rPr lang="en-US" sz="2400" dirty="0"/>
              <a:t>Total Profit</a:t>
            </a:r>
            <a:endParaRPr lang="en-IN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61C42C-7D47-4ABC-A1F8-9D1204E2A90B}"/>
              </a:ext>
            </a:extLst>
          </p:cNvPr>
          <p:cNvSpPr txBox="1"/>
          <p:nvPr/>
        </p:nvSpPr>
        <p:spPr>
          <a:xfrm>
            <a:off x="13995991" y="2082789"/>
            <a:ext cx="42530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Office Supplies (1169 units)</a:t>
            </a:r>
          </a:p>
          <a:p>
            <a:endParaRPr lang="en-US" sz="2400" dirty="0"/>
          </a:p>
          <a:p>
            <a:r>
              <a:rPr lang="en-US" sz="2400" dirty="0"/>
              <a:t>Los Angeles($176K)</a:t>
            </a:r>
          </a:p>
          <a:p>
            <a:endParaRPr lang="en-US" sz="2400" dirty="0"/>
          </a:p>
          <a:p>
            <a:r>
              <a:rPr lang="en-US" sz="2400" dirty="0"/>
              <a:t>686 customers</a:t>
            </a:r>
          </a:p>
          <a:p>
            <a:endParaRPr lang="en-US" sz="2400" dirty="0"/>
          </a:p>
          <a:p>
            <a:r>
              <a:rPr lang="en-US" sz="2400" dirty="0"/>
              <a:t>$108.4K</a:t>
            </a:r>
            <a:endParaRPr lang="en-IN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9C4E4-6B52-449B-8505-829EFA0B64C5}"/>
              </a:ext>
            </a:extLst>
          </p:cNvPr>
          <p:cNvSpPr/>
          <p:nvPr/>
        </p:nvSpPr>
        <p:spPr>
          <a:xfrm>
            <a:off x="15034437" y="9526772"/>
            <a:ext cx="2317898" cy="255181"/>
          </a:xfrm>
          <a:prstGeom prst="rect">
            <a:avLst/>
          </a:prstGeom>
          <a:solidFill>
            <a:srgbClr val="DFC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EDC4D4-4D1C-4BA9-8FA6-5DE55D727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456" y="5187379"/>
            <a:ext cx="9314121" cy="49649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4FDB4F-BFD2-40B9-805A-23A63BDB5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23" y="5268433"/>
            <a:ext cx="7166344" cy="48839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C7AB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Google Shape;289;p24"/>
          <p:cNvCxnSpPr/>
          <p:nvPr/>
        </p:nvCxnSpPr>
        <p:spPr>
          <a:xfrm>
            <a:off x="0" y="5459615"/>
            <a:ext cx="18288000" cy="0"/>
          </a:xfrm>
          <a:prstGeom prst="straightConnector1">
            <a:avLst/>
          </a:prstGeom>
          <a:noFill/>
          <a:ln w="95250" cap="flat" cmpd="sng">
            <a:solidFill>
              <a:srgbClr val="7B532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3" name="Google Shape;293;p24"/>
          <p:cNvSpPr txBox="1"/>
          <p:nvPr/>
        </p:nvSpPr>
        <p:spPr>
          <a:xfrm>
            <a:off x="15049202" y="9469582"/>
            <a:ext cx="22101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i="0" u="none" strike="noStrike" cap="none">
                <a:solidFill>
                  <a:srgbClr val="2B1C09"/>
                </a:solidFill>
                <a:latin typeface="Roboto"/>
                <a:ea typeface="Roboto"/>
                <a:cs typeface="Roboto"/>
                <a:sym typeface="Roboto"/>
              </a:rPr>
              <a:t>CANVA CORPORATION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4" name="Google Shape;294;p24"/>
          <p:cNvGrpSpPr/>
          <p:nvPr/>
        </p:nvGrpSpPr>
        <p:grpSpPr>
          <a:xfrm>
            <a:off x="0" y="-154449"/>
            <a:ext cx="18288122" cy="2890514"/>
            <a:chOff x="0" y="-38100"/>
            <a:chExt cx="4816593" cy="916605"/>
          </a:xfrm>
        </p:grpSpPr>
        <p:sp>
          <p:nvSpPr>
            <p:cNvPr id="295" name="Google Shape;295;p24"/>
            <p:cNvSpPr/>
            <p:nvPr/>
          </p:nvSpPr>
          <p:spPr>
            <a:xfrm>
              <a:off x="0" y="0"/>
              <a:ext cx="4816592" cy="878505"/>
            </a:xfrm>
            <a:custGeom>
              <a:avLst/>
              <a:gdLst/>
              <a:ahLst/>
              <a:cxnLst/>
              <a:rect l="l" t="t" r="r" b="b"/>
              <a:pathLst>
                <a:path w="4816592" h="878505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878505"/>
                  </a:lnTo>
                  <a:lnTo>
                    <a:pt x="0" y="878505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</p:sp>
        <p:sp>
          <p:nvSpPr>
            <p:cNvPr id="296" name="Google Shape;296;p24"/>
            <p:cNvSpPr txBox="1"/>
            <p:nvPr/>
          </p:nvSpPr>
          <p:spPr>
            <a:xfrm>
              <a:off x="0" y="-38100"/>
              <a:ext cx="4816593" cy="9166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p24"/>
          <p:cNvSpPr txBox="1"/>
          <p:nvPr/>
        </p:nvSpPr>
        <p:spPr>
          <a:xfrm>
            <a:off x="1028700" y="895350"/>
            <a:ext cx="45354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7B5325"/>
                </a:solidFill>
                <a:latin typeface="Roboto Black"/>
                <a:ea typeface="Roboto Black"/>
                <a:cs typeface="Roboto Black"/>
                <a:sym typeface="Roboto Black"/>
              </a:rPr>
              <a:t>SWOT</a:t>
            </a:r>
            <a:endParaRPr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1028700" y="6623553"/>
            <a:ext cx="2696850" cy="200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Location: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Los Angeles, Seattle, San Francisco</a:t>
            </a: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Products: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Office supplies, Furniture</a:t>
            </a:r>
          </a:p>
        </p:txBody>
      </p:sp>
      <p:sp>
        <p:nvSpPr>
          <p:cNvPr id="299" name="Google Shape;299;p24"/>
          <p:cNvSpPr txBox="1"/>
          <p:nvPr/>
        </p:nvSpPr>
        <p:spPr>
          <a:xfrm>
            <a:off x="1028700" y="5856821"/>
            <a:ext cx="2285100" cy="72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7B5325"/>
                </a:solidFill>
                <a:latin typeface="Roboto"/>
                <a:ea typeface="Roboto"/>
                <a:cs typeface="Roboto"/>
                <a:sym typeface="Roboto"/>
              </a:rPr>
              <a:t>Strength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5096415" y="6623553"/>
            <a:ext cx="2696850" cy="210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2B1C09"/>
                </a:solidFill>
                <a:latin typeface="Roboto"/>
                <a:ea typeface="Roboto"/>
                <a:cs typeface="Roboto"/>
                <a:sym typeface="Roboto"/>
              </a:rPr>
              <a:t>Location: </a:t>
            </a:r>
            <a:r>
              <a:rPr lang="en-US" sz="2100" dirty="0">
                <a:solidFill>
                  <a:srgbClr val="2B1C09"/>
                </a:solidFill>
                <a:latin typeface="Roboto"/>
                <a:ea typeface="Roboto"/>
                <a:cs typeface="Roboto"/>
                <a:sym typeface="Roboto"/>
              </a:rPr>
              <a:t>Sales in the Midwest states has been low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100" dirty="0">
              <a:solidFill>
                <a:srgbClr val="2B1C0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2B1C09"/>
                </a:solidFill>
                <a:latin typeface="Roboto"/>
                <a:ea typeface="Roboto"/>
                <a:cs typeface="Roboto"/>
                <a:sym typeface="Roboto"/>
              </a:rPr>
              <a:t>Products</a:t>
            </a:r>
            <a:r>
              <a:rPr lang="en-US" sz="2100" dirty="0">
                <a:solidFill>
                  <a:srgbClr val="2B1C09"/>
                </a:solidFill>
                <a:latin typeface="Roboto"/>
                <a:ea typeface="Roboto"/>
                <a:cs typeface="Roboto"/>
                <a:sym typeface="Roboto"/>
              </a:rPr>
              <a:t>: Technology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4"/>
          <p:cNvSpPr txBox="1"/>
          <p:nvPr/>
        </p:nvSpPr>
        <p:spPr>
          <a:xfrm>
            <a:off x="5096415" y="5856821"/>
            <a:ext cx="2285100" cy="72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7B5325"/>
                </a:solidFill>
                <a:latin typeface="Roboto"/>
                <a:ea typeface="Roboto"/>
                <a:cs typeface="Roboto"/>
                <a:sym typeface="Roboto"/>
              </a:rPr>
              <a:t>Weakness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9164858" y="6623553"/>
            <a:ext cx="2696850" cy="29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 dirty="0">
                <a:solidFill>
                  <a:srgbClr val="2B1C09"/>
                </a:solidFill>
                <a:latin typeface="Roboto"/>
                <a:ea typeface="Roboto"/>
                <a:cs typeface="Roboto"/>
                <a:sym typeface="Roboto"/>
              </a:rPr>
              <a:t>Location: </a:t>
            </a:r>
            <a:r>
              <a:rPr lang="en-US" sz="2100" i="0" u="none" strike="noStrike" cap="none" dirty="0">
                <a:solidFill>
                  <a:srgbClr val="2B1C09"/>
                </a:solidFill>
                <a:latin typeface="Roboto"/>
                <a:ea typeface="Roboto"/>
                <a:cs typeface="Roboto"/>
                <a:sym typeface="Roboto"/>
              </a:rPr>
              <a:t>Eastern States and Southern States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100" dirty="0">
              <a:solidFill>
                <a:srgbClr val="2B1C0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 dirty="0">
                <a:solidFill>
                  <a:srgbClr val="2B1C09"/>
                </a:solidFill>
                <a:latin typeface="Roboto"/>
                <a:ea typeface="Roboto"/>
                <a:cs typeface="Roboto"/>
                <a:sym typeface="Roboto"/>
              </a:rPr>
              <a:t>Products:  </a:t>
            </a:r>
            <a:r>
              <a:rPr lang="en-US" sz="2100" i="0" u="none" strike="noStrike" cap="none" dirty="0">
                <a:solidFill>
                  <a:srgbClr val="2B1C09"/>
                </a:solidFill>
                <a:latin typeface="Roboto"/>
                <a:ea typeface="Roboto"/>
                <a:cs typeface="Roboto"/>
                <a:sym typeface="Roboto"/>
              </a:rPr>
              <a:t>Office Supplies, Furniture and Technology</a:t>
            </a:r>
          </a:p>
        </p:txBody>
      </p:sp>
      <p:sp>
        <p:nvSpPr>
          <p:cNvPr id="303" name="Google Shape;303;p24"/>
          <p:cNvSpPr txBox="1"/>
          <p:nvPr/>
        </p:nvSpPr>
        <p:spPr>
          <a:xfrm>
            <a:off x="9164857" y="5856821"/>
            <a:ext cx="2871199" cy="72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7B5325"/>
                </a:solidFill>
                <a:latin typeface="Roboto"/>
                <a:ea typeface="Roboto"/>
                <a:cs typeface="Roboto"/>
                <a:sym typeface="Roboto"/>
              </a:rPr>
              <a:t>Opportunities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13457408" y="6623553"/>
            <a:ext cx="2696850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Location: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New Mexico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Products: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All categories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4"/>
          <p:cNvSpPr txBox="1"/>
          <p:nvPr/>
        </p:nvSpPr>
        <p:spPr>
          <a:xfrm>
            <a:off x="13457408" y="5856821"/>
            <a:ext cx="2285100" cy="72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7B5325"/>
                </a:solidFill>
                <a:latin typeface="Roboto"/>
                <a:ea typeface="Roboto"/>
                <a:cs typeface="Roboto"/>
                <a:sym typeface="Roboto"/>
              </a:rPr>
              <a:t>Threats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6598868" y="1091565"/>
            <a:ext cx="8450400" cy="4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2B1C09"/>
                </a:solidFill>
                <a:latin typeface="Roboto"/>
                <a:ea typeface="Roboto"/>
                <a:cs typeface="Roboto"/>
                <a:sym typeface="Roboto"/>
              </a:rPr>
              <a:t>This contains the SWOT and root cause analysis for the sales data.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ED4899-F9D5-4E86-99F2-9AB4EC9EBBDC}"/>
              </a:ext>
            </a:extLst>
          </p:cNvPr>
          <p:cNvSpPr txBox="1"/>
          <p:nvPr/>
        </p:nvSpPr>
        <p:spPr>
          <a:xfrm>
            <a:off x="760096" y="3718610"/>
            <a:ext cx="26714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 </a:t>
            </a:r>
            <a:r>
              <a:rPr lang="en-US" sz="9600" b="1" dirty="0">
                <a:solidFill>
                  <a:srgbClr val="7B5325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lang="en-IN" sz="9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933FE5-BC91-4BA3-9E07-89916C7855A4}"/>
              </a:ext>
            </a:extLst>
          </p:cNvPr>
          <p:cNvSpPr txBox="1"/>
          <p:nvPr/>
        </p:nvSpPr>
        <p:spPr>
          <a:xfrm>
            <a:off x="13071078" y="3679128"/>
            <a:ext cx="26714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 </a:t>
            </a:r>
            <a:r>
              <a:rPr lang="en-US" sz="9600" b="1" dirty="0">
                <a:solidFill>
                  <a:srgbClr val="7B5325"/>
                </a:solidFill>
                <a:latin typeface="Roboto"/>
                <a:ea typeface="Roboto"/>
                <a:sym typeface="Roboto"/>
              </a:rPr>
              <a:t>T</a:t>
            </a:r>
            <a:endParaRPr lang="en-IN" sz="9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DF3CAB-6A99-4CA6-8FDC-313B10665608}"/>
              </a:ext>
            </a:extLst>
          </p:cNvPr>
          <p:cNvSpPr txBox="1"/>
          <p:nvPr/>
        </p:nvSpPr>
        <p:spPr>
          <a:xfrm>
            <a:off x="8967418" y="3797574"/>
            <a:ext cx="26714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 </a:t>
            </a:r>
            <a:r>
              <a:rPr lang="en-US" sz="9600" b="1" dirty="0">
                <a:solidFill>
                  <a:srgbClr val="7B5325"/>
                </a:solidFill>
                <a:latin typeface="Roboto"/>
                <a:ea typeface="Roboto"/>
                <a:sym typeface="Roboto"/>
              </a:rPr>
              <a:t>O</a:t>
            </a:r>
            <a:endParaRPr lang="en-IN" sz="9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79E2E6-14F1-489C-B13D-D19071D711A3}"/>
              </a:ext>
            </a:extLst>
          </p:cNvPr>
          <p:cNvSpPr txBox="1"/>
          <p:nvPr/>
        </p:nvSpPr>
        <p:spPr>
          <a:xfrm>
            <a:off x="4863757" y="3758092"/>
            <a:ext cx="26714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 </a:t>
            </a:r>
            <a:r>
              <a:rPr lang="en-US" sz="9600" b="1" dirty="0">
                <a:solidFill>
                  <a:srgbClr val="7B5325"/>
                </a:solidFill>
                <a:latin typeface="Roboto"/>
                <a:ea typeface="Roboto"/>
                <a:sym typeface="Roboto"/>
              </a:rPr>
              <a:t>W</a:t>
            </a:r>
            <a:endParaRPr lang="en-IN" sz="9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297E95-9578-4F60-AB5B-BB53A3B4DAA8}"/>
              </a:ext>
            </a:extLst>
          </p:cNvPr>
          <p:cNvSpPr/>
          <p:nvPr/>
        </p:nvSpPr>
        <p:spPr>
          <a:xfrm>
            <a:off x="15049202" y="9469582"/>
            <a:ext cx="2388193" cy="245996"/>
          </a:xfrm>
          <a:prstGeom prst="rect">
            <a:avLst/>
          </a:prstGeom>
          <a:solidFill>
            <a:srgbClr val="DFC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C7AB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26"/>
          <p:cNvGrpSpPr/>
          <p:nvPr/>
        </p:nvGrpSpPr>
        <p:grpSpPr>
          <a:xfrm>
            <a:off x="9144000" y="-144661"/>
            <a:ext cx="9144000" cy="10431661"/>
            <a:chOff x="0" y="-38100"/>
            <a:chExt cx="2408296" cy="2747433"/>
          </a:xfrm>
        </p:grpSpPr>
        <p:sp>
          <p:nvSpPr>
            <p:cNvPr id="328" name="Google Shape;328;p26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 extrusionOk="0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</p:sp>
        <p:sp>
          <p:nvSpPr>
            <p:cNvPr id="329" name="Google Shape;329;p26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0" name="Google Shape;330;p26"/>
          <p:cNvSpPr txBox="1"/>
          <p:nvPr/>
        </p:nvSpPr>
        <p:spPr>
          <a:xfrm>
            <a:off x="15049202" y="9469582"/>
            <a:ext cx="22101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i="0" u="none" strike="noStrike" cap="none">
                <a:solidFill>
                  <a:srgbClr val="2B1C09"/>
                </a:solidFill>
                <a:latin typeface="Roboto"/>
                <a:ea typeface="Roboto"/>
                <a:cs typeface="Roboto"/>
                <a:sym typeface="Roboto"/>
              </a:rPr>
              <a:t>CANVA CORPORATION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26"/>
          <p:cNvSpPr txBox="1"/>
          <p:nvPr/>
        </p:nvSpPr>
        <p:spPr>
          <a:xfrm>
            <a:off x="1028700" y="3828731"/>
            <a:ext cx="4492200" cy="210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i="0" u="none" strike="noStrike" cap="none" dirty="0">
                <a:solidFill>
                  <a:srgbClr val="2B1C09"/>
                </a:solidFill>
                <a:latin typeface="Roboto"/>
                <a:ea typeface="Roboto"/>
                <a:cs typeface="Roboto"/>
                <a:sym typeface="Roboto"/>
              </a:rPr>
              <a:t>From the analysis, we can see that California results for approximately 24% of the total sales. So by playing volume game, we can increase the sales.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26"/>
          <p:cNvSpPr txBox="1"/>
          <p:nvPr/>
        </p:nvSpPr>
        <p:spPr>
          <a:xfrm>
            <a:off x="1028700" y="6192836"/>
            <a:ext cx="4492200" cy="210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i="0" u="none" strike="noStrike" cap="none" dirty="0">
                <a:solidFill>
                  <a:srgbClr val="2B1C09"/>
                </a:solidFill>
                <a:latin typeface="Roboto"/>
                <a:ea typeface="Roboto"/>
                <a:cs typeface="Roboto"/>
                <a:sym typeface="Roboto"/>
              </a:rPr>
              <a:t>Also the office supplies are the top contributors. So, in order to increase further more, out sales team must focus more on closing deals with MNC’s.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6"/>
          <p:cNvSpPr txBox="1"/>
          <p:nvPr/>
        </p:nvSpPr>
        <p:spPr>
          <a:xfrm>
            <a:off x="12765702" y="3828731"/>
            <a:ext cx="4492200" cy="252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i="0" u="none" strike="noStrike" cap="none" dirty="0">
                <a:solidFill>
                  <a:srgbClr val="2B1C09"/>
                </a:solidFill>
                <a:latin typeface="Roboto"/>
                <a:ea typeface="Roboto"/>
                <a:cs typeface="Roboto"/>
                <a:sym typeface="Roboto"/>
              </a:rPr>
              <a:t>Our products have less sales in many midwestern and eastern states. So, in order to boost sales there, we should focus more on marketing via digital channels and should give a location based discount..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26"/>
          <p:cNvSpPr txBox="1"/>
          <p:nvPr/>
        </p:nvSpPr>
        <p:spPr>
          <a:xfrm>
            <a:off x="12765702" y="6391252"/>
            <a:ext cx="4492200" cy="168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i="0" u="none" strike="noStrike" cap="none" dirty="0">
                <a:solidFill>
                  <a:srgbClr val="2B1C09"/>
                </a:solidFill>
                <a:latin typeface="Roboto"/>
                <a:ea typeface="Roboto"/>
                <a:cs typeface="Roboto"/>
                <a:sym typeface="Roboto"/>
              </a:rPr>
              <a:t>Since technology related products are sold less, we should provide discounts to the IT firms and various startups in order to boost sales..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332;p26">
            <a:extLst>
              <a:ext uri="{FF2B5EF4-FFF2-40B4-BE49-F238E27FC236}">
                <a16:creationId xmlns:a16="http://schemas.microsoft.com/office/drawing/2014/main" id="{0D916931-9E13-4443-BA43-740EBAA07915}"/>
              </a:ext>
            </a:extLst>
          </p:cNvPr>
          <p:cNvSpPr txBox="1"/>
          <p:nvPr/>
        </p:nvSpPr>
        <p:spPr>
          <a:xfrm>
            <a:off x="6883687" y="160176"/>
            <a:ext cx="48465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7B5325"/>
                </a:solidFill>
                <a:latin typeface="Roboto Black"/>
                <a:ea typeface="Roboto Black"/>
                <a:cs typeface="Roboto Black"/>
                <a:sym typeface="Roboto Black"/>
              </a:rPr>
              <a:t>STRATEGY</a:t>
            </a:r>
            <a:endParaRPr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299C0D-6288-481E-9AFF-FA7153B84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747" y="3821792"/>
            <a:ext cx="5806380" cy="43547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AC631C-7FBD-4915-A8EC-399AB49941B4}"/>
              </a:ext>
            </a:extLst>
          </p:cNvPr>
          <p:cNvSpPr/>
          <p:nvPr/>
        </p:nvSpPr>
        <p:spPr>
          <a:xfrm>
            <a:off x="15049202" y="9469582"/>
            <a:ext cx="2208700" cy="246000"/>
          </a:xfrm>
          <a:prstGeom prst="rect">
            <a:avLst/>
          </a:prstGeom>
          <a:solidFill>
            <a:srgbClr val="FFF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1D58B-7D50-4ACE-928F-62E21C12D02F}"/>
              </a:ext>
            </a:extLst>
          </p:cNvPr>
          <p:cNvSpPr txBox="1"/>
          <p:nvPr/>
        </p:nvSpPr>
        <p:spPr>
          <a:xfrm>
            <a:off x="872836" y="2784764"/>
            <a:ext cx="4260273" cy="602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TOP PERFORMERS</a:t>
            </a:r>
            <a:endParaRPr lang="en-IN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7D298-00BA-479C-AAF3-99053F970F38}"/>
              </a:ext>
            </a:extLst>
          </p:cNvPr>
          <p:cNvSpPr txBox="1"/>
          <p:nvPr/>
        </p:nvSpPr>
        <p:spPr>
          <a:xfrm>
            <a:off x="12997629" y="2784764"/>
            <a:ext cx="4260273" cy="602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LOW PERFORMERS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A458D3-44E3-4DC1-88DA-C6CE0851DBD0}"/>
              </a:ext>
            </a:extLst>
          </p:cNvPr>
          <p:cNvSpPr txBox="1"/>
          <p:nvPr/>
        </p:nvSpPr>
        <p:spPr>
          <a:xfrm>
            <a:off x="5392882" y="4358670"/>
            <a:ext cx="7502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 YOU</a:t>
            </a:r>
            <a:endParaRPr lang="en-IN" sz="9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964F9D-376D-45FF-8F98-F8C717AFE47D}"/>
              </a:ext>
            </a:extLst>
          </p:cNvPr>
          <p:cNvSpPr/>
          <p:nvPr/>
        </p:nvSpPr>
        <p:spPr>
          <a:xfrm>
            <a:off x="15108382" y="9497291"/>
            <a:ext cx="2140527" cy="311727"/>
          </a:xfrm>
          <a:prstGeom prst="rect">
            <a:avLst/>
          </a:prstGeom>
          <a:solidFill>
            <a:srgbClr val="DFC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307</Words>
  <Application>Microsoft Office PowerPoint</Application>
  <PresentationFormat>Custom</PresentationFormat>
  <Paragraphs>58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 Black</vt:lpstr>
      <vt:lpstr>Roboto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18</cp:revision>
  <dcterms:modified xsi:type="dcterms:W3CDTF">2024-05-11T17:19:19Z</dcterms:modified>
</cp:coreProperties>
</file>