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0E9C6-7FC8-403B-833F-D3BDA8F9A5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DEC12-BE6E-4A7B-9268-9C64A7087992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91FAC5EE-87A7-49E0-9274-22B78199B18A}" type="parTrans" cxnId="{B3BFFEC3-6F57-49F6-8E73-2AD6C7CC8F49}">
      <dgm:prSet/>
      <dgm:spPr/>
      <dgm:t>
        <a:bodyPr/>
        <a:lstStyle/>
        <a:p>
          <a:endParaRPr lang="en-US"/>
        </a:p>
      </dgm:t>
    </dgm:pt>
    <dgm:pt modelId="{6C5A7E85-0BD8-4EE0-9368-2AB7F2C06D13}" type="sibTrans" cxnId="{B3BFFEC3-6F57-49F6-8E73-2AD6C7CC8F49}">
      <dgm:prSet/>
      <dgm:spPr/>
      <dgm:t>
        <a:bodyPr/>
        <a:lstStyle/>
        <a:p>
          <a:endParaRPr lang="en-US"/>
        </a:p>
      </dgm:t>
    </dgm:pt>
    <dgm:pt modelId="{142C3B88-F224-48AE-A340-5523FD25E775}">
      <dgm:prSet phldrT="[Text]"/>
      <dgm:spPr/>
      <dgm:t>
        <a:bodyPr/>
        <a:lstStyle/>
        <a:p>
          <a:r>
            <a:rPr lang="en-US" smtClean="0"/>
            <a:t>Project Manager</a:t>
          </a:r>
          <a:endParaRPr lang="en-US" dirty="0"/>
        </a:p>
      </dgm:t>
    </dgm:pt>
    <dgm:pt modelId="{9EEC63D1-769F-41A2-AB8C-606E69950BE3}" type="parTrans" cxnId="{5FC4B232-2370-43C6-8D68-8AE349AB9D74}">
      <dgm:prSet/>
      <dgm:spPr/>
      <dgm:t>
        <a:bodyPr/>
        <a:lstStyle/>
        <a:p>
          <a:endParaRPr lang="en-US"/>
        </a:p>
      </dgm:t>
    </dgm:pt>
    <dgm:pt modelId="{549588EA-DD0B-4256-85B6-D8F5A9B9A40E}" type="sibTrans" cxnId="{5FC4B232-2370-43C6-8D68-8AE349AB9D74}">
      <dgm:prSet/>
      <dgm:spPr/>
      <dgm:t>
        <a:bodyPr/>
        <a:lstStyle/>
        <a:p>
          <a:endParaRPr lang="en-US"/>
        </a:p>
      </dgm:t>
    </dgm:pt>
    <dgm:pt modelId="{D4E98D69-0C6D-410B-AE82-D2FA2F7C6FD7}">
      <dgm:prSet phldrT="[Text]"/>
      <dgm:spPr/>
      <dgm:t>
        <a:bodyPr/>
        <a:lstStyle/>
        <a:p>
          <a:r>
            <a:rPr lang="en-US" dirty="0" smtClean="0"/>
            <a:t>Support</a:t>
          </a:r>
          <a:endParaRPr lang="en-US" dirty="0"/>
        </a:p>
      </dgm:t>
    </dgm:pt>
    <dgm:pt modelId="{4D93E192-001A-4BF6-9567-4C16727CAEBE}" type="parTrans" cxnId="{567FD8D3-E25D-405D-ADCD-16D6314E3921}">
      <dgm:prSet/>
      <dgm:spPr/>
      <dgm:t>
        <a:bodyPr/>
        <a:lstStyle/>
        <a:p>
          <a:endParaRPr lang="en-US"/>
        </a:p>
      </dgm:t>
    </dgm:pt>
    <dgm:pt modelId="{BC400F4F-19F0-4D61-813E-BF1FAA639925}" type="sibTrans" cxnId="{567FD8D3-E25D-405D-ADCD-16D6314E3921}">
      <dgm:prSet/>
      <dgm:spPr/>
      <dgm:t>
        <a:bodyPr/>
        <a:lstStyle/>
        <a:p>
          <a:endParaRPr lang="en-US"/>
        </a:p>
      </dgm:t>
    </dgm:pt>
    <dgm:pt modelId="{A9E80A21-C8F5-43BF-A301-C2D76D72FBEE}">
      <dgm:prSet phldrT="[Text]"/>
      <dgm:spPr/>
      <dgm:t>
        <a:bodyPr/>
        <a:lstStyle/>
        <a:p>
          <a:r>
            <a:rPr lang="en-US" dirty="0" smtClean="0"/>
            <a:t>Configuration Manager</a:t>
          </a:r>
          <a:endParaRPr lang="en-US" dirty="0"/>
        </a:p>
      </dgm:t>
    </dgm:pt>
    <dgm:pt modelId="{A60CB047-1F7E-4DF5-BFDF-12632BEDD8BA}" type="parTrans" cxnId="{8AB41AC4-33A6-4D3D-B9EC-B4F6C3D0BC87}">
      <dgm:prSet/>
      <dgm:spPr/>
      <dgm:t>
        <a:bodyPr/>
        <a:lstStyle/>
        <a:p>
          <a:endParaRPr lang="en-US"/>
        </a:p>
      </dgm:t>
    </dgm:pt>
    <dgm:pt modelId="{BB50AD86-4DF0-4B6C-A2EE-950F76B4EDF1}" type="sibTrans" cxnId="{8AB41AC4-33A6-4D3D-B9EC-B4F6C3D0BC87}">
      <dgm:prSet/>
      <dgm:spPr/>
      <dgm:t>
        <a:bodyPr/>
        <a:lstStyle/>
        <a:p>
          <a:endParaRPr lang="en-US"/>
        </a:p>
      </dgm:t>
    </dgm:pt>
    <dgm:pt modelId="{FC392863-D5AF-4C9A-A064-40DE7C29796A}">
      <dgm:prSet phldrT="[Text]"/>
      <dgm:spPr/>
      <dgm:t>
        <a:bodyPr/>
        <a:lstStyle/>
        <a:p>
          <a:r>
            <a:rPr lang="en-US" dirty="0" smtClean="0"/>
            <a:t>QA/QC</a:t>
          </a:r>
          <a:endParaRPr lang="en-US" dirty="0"/>
        </a:p>
      </dgm:t>
    </dgm:pt>
    <dgm:pt modelId="{80D21473-C8C0-450A-A49A-AAFA04232376}" type="parTrans" cxnId="{9D6F8028-33A7-43ED-A52C-D5C2DADE499E}">
      <dgm:prSet/>
      <dgm:spPr/>
      <dgm:t>
        <a:bodyPr/>
        <a:lstStyle/>
        <a:p>
          <a:endParaRPr lang="en-US"/>
        </a:p>
      </dgm:t>
    </dgm:pt>
    <dgm:pt modelId="{4990998C-1458-47CF-8994-BC4F02FF4F6C}" type="sibTrans" cxnId="{9D6F8028-33A7-43ED-A52C-D5C2DADE499E}">
      <dgm:prSet/>
      <dgm:spPr/>
      <dgm:t>
        <a:bodyPr/>
        <a:lstStyle/>
        <a:p>
          <a:endParaRPr lang="en-US"/>
        </a:p>
      </dgm:t>
    </dgm:pt>
    <dgm:pt modelId="{73DB22FA-90A3-4681-A8DC-05F9DA2D2C7D}">
      <dgm:prSet phldrT="[Text]"/>
      <dgm:spPr/>
      <dgm:t>
        <a:bodyPr/>
        <a:lstStyle/>
        <a:p>
          <a:r>
            <a:rPr lang="en-US" b="0" i="0" dirty="0" smtClean="0"/>
            <a:t>QA/QC/</a:t>
          </a:r>
          <a:r>
            <a:rPr lang="en-US" dirty="0" smtClean="0"/>
            <a:t>Test Engineer</a:t>
          </a:r>
          <a:endParaRPr lang="en-US" dirty="0"/>
        </a:p>
      </dgm:t>
    </dgm:pt>
    <dgm:pt modelId="{C038006D-C178-439F-B1FA-39891B275C60}" type="parTrans" cxnId="{C376FB3A-46F3-46FC-9738-13CD973A5E95}">
      <dgm:prSet/>
      <dgm:spPr/>
      <dgm:t>
        <a:bodyPr/>
        <a:lstStyle/>
        <a:p>
          <a:endParaRPr lang="en-US"/>
        </a:p>
      </dgm:t>
    </dgm:pt>
    <dgm:pt modelId="{F43AAF41-EE41-4C70-A400-382BB582B146}" type="sibTrans" cxnId="{C376FB3A-46F3-46FC-9738-13CD973A5E95}">
      <dgm:prSet/>
      <dgm:spPr/>
      <dgm:t>
        <a:bodyPr/>
        <a:lstStyle/>
        <a:p>
          <a:endParaRPr lang="en-US"/>
        </a:p>
      </dgm:t>
    </dgm:pt>
    <dgm:pt modelId="{FA0E2F37-D54C-4045-9C83-9D1EA6305A2A}">
      <dgm:prSet/>
      <dgm:spPr/>
      <dgm:t>
        <a:bodyPr/>
        <a:lstStyle/>
        <a:p>
          <a:r>
            <a:rPr lang="en-US" smtClean="0"/>
            <a:t>Technical Leader</a:t>
          </a:r>
          <a:endParaRPr lang="en-US" dirty="0"/>
        </a:p>
      </dgm:t>
    </dgm:pt>
    <dgm:pt modelId="{93E0E9B0-92CA-4E12-977F-BF092D6433C4}" type="parTrans" cxnId="{39486D7E-431A-49E2-8153-15F95DB60FC4}">
      <dgm:prSet/>
      <dgm:spPr/>
      <dgm:t>
        <a:bodyPr/>
        <a:lstStyle/>
        <a:p>
          <a:endParaRPr lang="en-US"/>
        </a:p>
      </dgm:t>
    </dgm:pt>
    <dgm:pt modelId="{91BEE9CA-9F8C-4514-8A57-19C9E4B5A548}" type="sibTrans" cxnId="{39486D7E-431A-49E2-8153-15F95DB60FC4}">
      <dgm:prSet/>
      <dgm:spPr/>
      <dgm:t>
        <a:bodyPr/>
        <a:lstStyle/>
        <a:p>
          <a:endParaRPr lang="en-US"/>
        </a:p>
      </dgm:t>
    </dgm:pt>
    <dgm:pt modelId="{9C6CE344-F57D-49DF-9688-FF9C2C517126}">
      <dgm:prSet/>
      <dgm:spPr/>
      <dgm:t>
        <a:bodyPr/>
        <a:lstStyle/>
        <a:p>
          <a:r>
            <a:rPr lang="en-US" dirty="0" smtClean="0"/>
            <a:t>Test Leader</a:t>
          </a:r>
          <a:endParaRPr lang="en-US" dirty="0"/>
        </a:p>
      </dgm:t>
    </dgm:pt>
    <dgm:pt modelId="{171D7480-24BB-466D-BCAD-B447D6EFC114}" type="parTrans" cxnId="{59C2E637-9419-46A8-AEB4-265DE2685015}">
      <dgm:prSet/>
      <dgm:spPr/>
      <dgm:t>
        <a:bodyPr/>
        <a:lstStyle/>
        <a:p>
          <a:endParaRPr lang="en-US"/>
        </a:p>
      </dgm:t>
    </dgm:pt>
    <dgm:pt modelId="{9ABC6E1C-B737-4FEC-B359-7B14517C093D}" type="sibTrans" cxnId="{59C2E637-9419-46A8-AEB4-265DE2685015}">
      <dgm:prSet/>
      <dgm:spPr/>
      <dgm:t>
        <a:bodyPr/>
        <a:lstStyle/>
        <a:p>
          <a:endParaRPr lang="en-US"/>
        </a:p>
      </dgm:t>
    </dgm:pt>
    <dgm:pt modelId="{926EDF5D-39CA-4FAE-A05B-B76B99B382FC}">
      <dgm:prSet/>
      <dgm:spPr/>
      <dgm:t>
        <a:bodyPr/>
        <a:lstStyle/>
        <a:p>
          <a:r>
            <a:rPr lang="en-US" smtClean="0"/>
            <a:t>Technical Sale</a:t>
          </a:r>
          <a:endParaRPr lang="en-US" dirty="0"/>
        </a:p>
      </dgm:t>
    </dgm:pt>
    <dgm:pt modelId="{29CF62E2-1039-44D0-9BA1-548CB6B40F7A}" type="parTrans" cxnId="{05F37A88-6FD7-447A-84EB-B44136D0186E}">
      <dgm:prSet/>
      <dgm:spPr/>
      <dgm:t>
        <a:bodyPr/>
        <a:lstStyle/>
        <a:p>
          <a:endParaRPr lang="en-US"/>
        </a:p>
      </dgm:t>
    </dgm:pt>
    <dgm:pt modelId="{940FE39B-54AA-4934-966F-9CE2DB43AF88}" type="sibTrans" cxnId="{05F37A88-6FD7-447A-84EB-B44136D0186E}">
      <dgm:prSet/>
      <dgm:spPr/>
      <dgm:t>
        <a:bodyPr/>
        <a:lstStyle/>
        <a:p>
          <a:endParaRPr lang="en-US"/>
        </a:p>
      </dgm:t>
    </dgm:pt>
    <dgm:pt modelId="{BB564100-220B-409D-A3E1-FB02C4F2E853}">
      <dgm:prSet/>
      <dgm:spPr/>
      <dgm:t>
        <a:bodyPr/>
        <a:lstStyle/>
        <a:p>
          <a:r>
            <a:rPr lang="en-US" smtClean="0"/>
            <a:t>IT Helpdesk / IT Support</a:t>
          </a:r>
          <a:endParaRPr lang="en-US" dirty="0"/>
        </a:p>
      </dgm:t>
    </dgm:pt>
    <dgm:pt modelId="{8CDD8713-92DD-45A9-ACD2-7B8BC45E7582}" type="parTrans" cxnId="{A5D00C8E-9D51-4F95-AE17-DDF141F2B0AC}">
      <dgm:prSet/>
      <dgm:spPr/>
      <dgm:t>
        <a:bodyPr/>
        <a:lstStyle/>
        <a:p>
          <a:endParaRPr lang="en-US"/>
        </a:p>
      </dgm:t>
    </dgm:pt>
    <dgm:pt modelId="{213A01EA-A6A3-4FD0-9AA7-7BB1A15013DF}" type="sibTrans" cxnId="{A5D00C8E-9D51-4F95-AE17-DDF141F2B0AC}">
      <dgm:prSet/>
      <dgm:spPr/>
      <dgm:t>
        <a:bodyPr/>
        <a:lstStyle/>
        <a:p>
          <a:endParaRPr lang="en-US"/>
        </a:p>
      </dgm:t>
    </dgm:pt>
    <dgm:pt modelId="{57E13E99-FDB6-4E0E-A745-5810B9390760}">
      <dgm:prSet/>
      <dgm:spPr/>
      <dgm:t>
        <a:bodyPr/>
        <a:lstStyle/>
        <a:p>
          <a:r>
            <a:rPr lang="en-US" b="0" i="0" dirty="0" smtClean="0"/>
            <a:t>Application Support Consultant</a:t>
          </a:r>
          <a:endParaRPr lang="en-US" dirty="0"/>
        </a:p>
      </dgm:t>
    </dgm:pt>
    <dgm:pt modelId="{77D4CD74-A8B6-4441-A9C6-32D129F48B8F}" type="parTrans" cxnId="{B1DF5833-A36C-484A-924E-A445E0E8D93A}">
      <dgm:prSet/>
      <dgm:spPr/>
      <dgm:t>
        <a:bodyPr/>
        <a:lstStyle/>
        <a:p>
          <a:endParaRPr lang="en-US"/>
        </a:p>
      </dgm:t>
    </dgm:pt>
    <dgm:pt modelId="{787F9E29-BB42-4B89-B16D-3C12035C1AA4}" type="sibTrans" cxnId="{B1DF5833-A36C-484A-924E-A445E0E8D93A}">
      <dgm:prSet/>
      <dgm:spPr/>
      <dgm:t>
        <a:bodyPr/>
        <a:lstStyle/>
        <a:p>
          <a:endParaRPr lang="en-US"/>
        </a:p>
      </dgm:t>
    </dgm:pt>
    <dgm:pt modelId="{22B77DA0-8D13-49A7-9383-1FCD571D26A6}">
      <dgm:prSet/>
      <dgm:spPr/>
      <dgm:t>
        <a:bodyPr/>
        <a:lstStyle/>
        <a:p>
          <a:r>
            <a:rPr lang="en-US" smtClean="0"/>
            <a:t>Automation Test Engineer</a:t>
          </a:r>
          <a:endParaRPr lang="en-US" dirty="0"/>
        </a:p>
      </dgm:t>
    </dgm:pt>
    <dgm:pt modelId="{B2312A9E-7F82-4106-9E8C-1BFEE98CD15C}" type="parTrans" cxnId="{DC6F577B-C89C-4899-BA04-AE7A023C8C03}">
      <dgm:prSet/>
      <dgm:spPr/>
      <dgm:t>
        <a:bodyPr/>
        <a:lstStyle/>
        <a:p>
          <a:endParaRPr lang="en-US"/>
        </a:p>
      </dgm:t>
    </dgm:pt>
    <dgm:pt modelId="{BB7F92FF-65B6-434B-A5DB-377AF3898CDE}" type="sibTrans" cxnId="{DC6F577B-C89C-4899-BA04-AE7A023C8C03}">
      <dgm:prSet/>
      <dgm:spPr/>
      <dgm:t>
        <a:bodyPr/>
        <a:lstStyle/>
        <a:p>
          <a:endParaRPr lang="en-US"/>
        </a:p>
      </dgm:t>
    </dgm:pt>
    <dgm:pt modelId="{9E86FF18-5574-4717-BCF9-3D1B374AA3DA}">
      <dgm:prSet/>
      <dgm:spPr/>
      <dgm:t>
        <a:bodyPr/>
        <a:lstStyle/>
        <a:p>
          <a:r>
            <a:rPr lang="en-US" dirty="0" smtClean="0"/>
            <a:t>Process Engineer</a:t>
          </a:r>
          <a:endParaRPr lang="en-US" dirty="0"/>
        </a:p>
      </dgm:t>
    </dgm:pt>
    <dgm:pt modelId="{1EBE9B1B-43F0-459A-B5D3-1EC358EDD104}" type="parTrans" cxnId="{9C7863DF-0FCE-472D-B6C8-CDE9CF271A75}">
      <dgm:prSet/>
      <dgm:spPr/>
      <dgm:t>
        <a:bodyPr/>
        <a:lstStyle/>
        <a:p>
          <a:endParaRPr lang="en-US"/>
        </a:p>
      </dgm:t>
    </dgm:pt>
    <dgm:pt modelId="{16BF1F41-C3E5-4CAF-A3F4-CB76C84EF0BE}" type="sibTrans" cxnId="{9C7863DF-0FCE-472D-B6C8-CDE9CF271A75}">
      <dgm:prSet/>
      <dgm:spPr/>
      <dgm:t>
        <a:bodyPr/>
        <a:lstStyle/>
        <a:p>
          <a:endParaRPr lang="en-US"/>
        </a:p>
      </dgm:t>
    </dgm:pt>
    <dgm:pt modelId="{9FAB6DAD-8653-4FD7-9967-B7A2027A39C1}">
      <dgm:prSet/>
      <dgm:spPr/>
      <dgm:t>
        <a:bodyPr/>
        <a:lstStyle/>
        <a:p>
          <a:r>
            <a:rPr lang="en-US" dirty="0" smtClean="0"/>
            <a:t>Technical Recruiter</a:t>
          </a:r>
          <a:endParaRPr lang="en-US" dirty="0"/>
        </a:p>
      </dgm:t>
    </dgm:pt>
    <dgm:pt modelId="{DF169D23-E6B9-4F85-B823-DD53192A835C}" type="parTrans" cxnId="{D0764828-9C6A-475D-AAD5-ED5964FE4774}">
      <dgm:prSet/>
      <dgm:spPr/>
      <dgm:t>
        <a:bodyPr/>
        <a:lstStyle/>
        <a:p>
          <a:endParaRPr lang="en-US"/>
        </a:p>
      </dgm:t>
    </dgm:pt>
    <dgm:pt modelId="{BF883436-A8F6-4E5C-A828-FBD35119F11D}" type="sibTrans" cxnId="{D0764828-9C6A-475D-AAD5-ED5964FE4774}">
      <dgm:prSet/>
      <dgm:spPr/>
      <dgm:t>
        <a:bodyPr/>
        <a:lstStyle/>
        <a:p>
          <a:endParaRPr lang="en-US"/>
        </a:p>
      </dgm:t>
    </dgm:pt>
    <dgm:pt modelId="{D7FB0CD1-AB1C-426B-A23A-62A631D6DCAB}" type="pres">
      <dgm:prSet presAssocID="{6F10E9C6-7FC8-403B-833F-D3BDA8F9A535}" presName="Name0" presStyleCnt="0">
        <dgm:presLayoutVars>
          <dgm:dir/>
          <dgm:animLvl val="lvl"/>
          <dgm:resizeHandles val="exact"/>
        </dgm:presLayoutVars>
      </dgm:prSet>
      <dgm:spPr/>
    </dgm:pt>
    <dgm:pt modelId="{0F52A84E-CEB3-4DD0-AB31-A974BDB4FA25}" type="pres">
      <dgm:prSet presAssocID="{D07DEC12-BE6E-4A7B-9268-9C64A7087992}" presName="linNode" presStyleCnt="0"/>
      <dgm:spPr/>
    </dgm:pt>
    <dgm:pt modelId="{55C33C2C-BDA0-4E61-8F0B-8F2E76D86D02}" type="pres">
      <dgm:prSet presAssocID="{D07DEC12-BE6E-4A7B-9268-9C64A708799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5AC85-B84E-460F-9A52-02D62D27CEA6}" type="pres">
      <dgm:prSet presAssocID="{D07DEC12-BE6E-4A7B-9268-9C64A708799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76B4C-0AFA-48AD-94E0-FBA57272F482}" type="pres">
      <dgm:prSet presAssocID="{6C5A7E85-0BD8-4EE0-9368-2AB7F2C06D13}" presName="sp" presStyleCnt="0"/>
      <dgm:spPr/>
    </dgm:pt>
    <dgm:pt modelId="{12CCCE24-067F-49FE-97B8-0EB824C2E138}" type="pres">
      <dgm:prSet presAssocID="{D4E98D69-0C6D-410B-AE82-D2FA2F7C6FD7}" presName="linNode" presStyleCnt="0"/>
      <dgm:spPr/>
    </dgm:pt>
    <dgm:pt modelId="{4B950A71-8125-4401-8C5C-DBA2A1DA1F3D}" type="pres">
      <dgm:prSet presAssocID="{D4E98D69-0C6D-410B-AE82-D2FA2F7C6FD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F0776FE-486F-49D5-A5B1-98A74A802E80}" type="pres">
      <dgm:prSet presAssocID="{D4E98D69-0C6D-410B-AE82-D2FA2F7C6F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89804-3C29-4C69-A881-B0F439E13E83}" type="pres">
      <dgm:prSet presAssocID="{BC400F4F-19F0-4D61-813E-BF1FAA639925}" presName="sp" presStyleCnt="0"/>
      <dgm:spPr/>
    </dgm:pt>
    <dgm:pt modelId="{998D1581-B932-4336-862A-C03A9167A3DB}" type="pres">
      <dgm:prSet presAssocID="{FC392863-D5AF-4C9A-A064-40DE7C29796A}" presName="linNode" presStyleCnt="0"/>
      <dgm:spPr/>
    </dgm:pt>
    <dgm:pt modelId="{702FCF16-F45E-46C5-AF96-DBC57613BE37}" type="pres">
      <dgm:prSet presAssocID="{FC392863-D5AF-4C9A-A064-40DE7C29796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3B3D14A-DF0D-4B48-BA90-EA99727EC5FB}" type="pres">
      <dgm:prSet presAssocID="{FC392863-D5AF-4C9A-A064-40DE7C29796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5E8B7A-F35F-465F-9864-3729C0623255}" type="presOf" srcId="{FC392863-D5AF-4C9A-A064-40DE7C29796A}" destId="{702FCF16-F45E-46C5-AF96-DBC57613BE37}" srcOrd="0" destOrd="0" presId="urn:microsoft.com/office/officeart/2005/8/layout/vList5"/>
    <dgm:cxn modelId="{16165BB9-6C3F-4E7C-82AA-BC8B95422BB4}" type="presOf" srcId="{9C6CE344-F57D-49DF-9688-FF9C2C517126}" destId="{6125AC85-B84E-460F-9A52-02D62D27CEA6}" srcOrd="0" destOrd="2" presId="urn:microsoft.com/office/officeart/2005/8/layout/vList5"/>
    <dgm:cxn modelId="{59C2E637-9419-46A8-AEB4-265DE2685015}" srcId="{D07DEC12-BE6E-4A7B-9268-9C64A7087992}" destId="{9C6CE344-F57D-49DF-9688-FF9C2C517126}" srcOrd="2" destOrd="0" parTransId="{171D7480-24BB-466D-BCAD-B447D6EFC114}" sibTransId="{9ABC6E1C-B737-4FEC-B359-7B14517C093D}"/>
    <dgm:cxn modelId="{7617E0E4-E11A-404F-8AB0-B2CF587161E4}" type="presOf" srcId="{BB564100-220B-409D-A3E1-FB02C4F2E853}" destId="{DF0776FE-486F-49D5-A5B1-98A74A802E80}" srcOrd="0" destOrd="2" presId="urn:microsoft.com/office/officeart/2005/8/layout/vList5"/>
    <dgm:cxn modelId="{9D6F8028-33A7-43ED-A52C-D5C2DADE499E}" srcId="{6F10E9C6-7FC8-403B-833F-D3BDA8F9A535}" destId="{FC392863-D5AF-4C9A-A064-40DE7C29796A}" srcOrd="2" destOrd="0" parTransId="{80D21473-C8C0-450A-A49A-AAFA04232376}" sibTransId="{4990998C-1458-47CF-8994-BC4F02FF4F6C}"/>
    <dgm:cxn modelId="{287CCB94-309E-48F0-856D-E281F479D48D}" type="presOf" srcId="{D07DEC12-BE6E-4A7B-9268-9C64A7087992}" destId="{55C33C2C-BDA0-4E61-8F0B-8F2E76D86D02}" srcOrd="0" destOrd="0" presId="urn:microsoft.com/office/officeart/2005/8/layout/vList5"/>
    <dgm:cxn modelId="{05F37A88-6FD7-447A-84EB-B44136D0186E}" srcId="{D4E98D69-0C6D-410B-AE82-D2FA2F7C6FD7}" destId="{926EDF5D-39CA-4FAE-A05B-B76B99B382FC}" srcOrd="1" destOrd="0" parTransId="{29CF62E2-1039-44D0-9BA1-548CB6B40F7A}" sibTransId="{940FE39B-54AA-4934-966F-9CE2DB43AF88}"/>
    <dgm:cxn modelId="{B3BFFEC3-6F57-49F6-8E73-2AD6C7CC8F49}" srcId="{6F10E9C6-7FC8-403B-833F-D3BDA8F9A535}" destId="{D07DEC12-BE6E-4A7B-9268-9C64A7087992}" srcOrd="0" destOrd="0" parTransId="{91FAC5EE-87A7-49E0-9274-22B78199B18A}" sibTransId="{6C5A7E85-0BD8-4EE0-9368-2AB7F2C06D13}"/>
    <dgm:cxn modelId="{CC976B04-A76F-4A6A-8E95-E8EF30CC030E}" type="presOf" srcId="{6F10E9C6-7FC8-403B-833F-D3BDA8F9A535}" destId="{D7FB0CD1-AB1C-426B-A23A-62A631D6DCAB}" srcOrd="0" destOrd="0" presId="urn:microsoft.com/office/officeart/2005/8/layout/vList5"/>
    <dgm:cxn modelId="{DC6F577B-C89C-4899-BA04-AE7A023C8C03}" srcId="{FC392863-D5AF-4C9A-A064-40DE7C29796A}" destId="{22B77DA0-8D13-49A7-9383-1FCD571D26A6}" srcOrd="1" destOrd="0" parTransId="{B2312A9E-7F82-4106-9E8C-1BFEE98CD15C}" sibTransId="{BB7F92FF-65B6-434B-A5DB-377AF3898CDE}"/>
    <dgm:cxn modelId="{C4D49C60-5A1B-4CA6-97EF-A6C6CA17C4BA}" type="presOf" srcId="{D4E98D69-0C6D-410B-AE82-D2FA2F7C6FD7}" destId="{4B950A71-8125-4401-8C5C-DBA2A1DA1F3D}" srcOrd="0" destOrd="0" presId="urn:microsoft.com/office/officeart/2005/8/layout/vList5"/>
    <dgm:cxn modelId="{C376FB3A-46F3-46FC-9738-13CD973A5E95}" srcId="{FC392863-D5AF-4C9A-A064-40DE7C29796A}" destId="{73DB22FA-90A3-4681-A8DC-05F9DA2D2C7D}" srcOrd="0" destOrd="0" parTransId="{C038006D-C178-439F-B1FA-39891B275C60}" sibTransId="{F43AAF41-EE41-4C70-A400-382BB582B146}"/>
    <dgm:cxn modelId="{288AD82C-7521-423F-9F7B-00AD8B021113}" type="presOf" srcId="{22B77DA0-8D13-49A7-9383-1FCD571D26A6}" destId="{B3B3D14A-DF0D-4B48-BA90-EA99727EC5FB}" srcOrd="0" destOrd="1" presId="urn:microsoft.com/office/officeart/2005/8/layout/vList5"/>
    <dgm:cxn modelId="{A5D00C8E-9D51-4F95-AE17-DDF141F2B0AC}" srcId="{D4E98D69-0C6D-410B-AE82-D2FA2F7C6FD7}" destId="{BB564100-220B-409D-A3E1-FB02C4F2E853}" srcOrd="2" destOrd="0" parTransId="{8CDD8713-92DD-45A9-ACD2-7B8BC45E7582}" sibTransId="{213A01EA-A6A3-4FD0-9AA7-7BB1A15013DF}"/>
    <dgm:cxn modelId="{8AB41AC4-33A6-4D3D-B9EC-B4F6C3D0BC87}" srcId="{D4E98D69-0C6D-410B-AE82-D2FA2F7C6FD7}" destId="{A9E80A21-C8F5-43BF-A301-C2D76D72FBEE}" srcOrd="0" destOrd="0" parTransId="{A60CB047-1F7E-4DF5-BFDF-12632BEDD8BA}" sibTransId="{BB50AD86-4DF0-4B6C-A2EE-950F76B4EDF1}"/>
    <dgm:cxn modelId="{7558CFC7-E514-433C-B6F1-98FD26A5307C}" type="presOf" srcId="{9E86FF18-5574-4717-BCF9-3D1B374AA3DA}" destId="{B3B3D14A-DF0D-4B48-BA90-EA99727EC5FB}" srcOrd="0" destOrd="2" presId="urn:microsoft.com/office/officeart/2005/8/layout/vList5"/>
    <dgm:cxn modelId="{5FC4B232-2370-43C6-8D68-8AE349AB9D74}" srcId="{D07DEC12-BE6E-4A7B-9268-9C64A7087992}" destId="{142C3B88-F224-48AE-A340-5523FD25E775}" srcOrd="0" destOrd="0" parTransId="{9EEC63D1-769F-41A2-AB8C-606E69950BE3}" sibTransId="{549588EA-DD0B-4256-85B6-D8F5A9B9A40E}"/>
    <dgm:cxn modelId="{ECDA5E18-D52E-42FD-80D6-DA6751D4D734}" type="presOf" srcId="{FA0E2F37-D54C-4045-9C83-9D1EA6305A2A}" destId="{6125AC85-B84E-460F-9A52-02D62D27CEA6}" srcOrd="0" destOrd="1" presId="urn:microsoft.com/office/officeart/2005/8/layout/vList5"/>
    <dgm:cxn modelId="{53C70A01-9103-4E9D-97E3-F351568B0787}" type="presOf" srcId="{142C3B88-F224-48AE-A340-5523FD25E775}" destId="{6125AC85-B84E-460F-9A52-02D62D27CEA6}" srcOrd="0" destOrd="0" presId="urn:microsoft.com/office/officeart/2005/8/layout/vList5"/>
    <dgm:cxn modelId="{85469956-C11F-4979-B3CE-C3613E1A829C}" type="presOf" srcId="{57E13E99-FDB6-4E0E-A745-5810B9390760}" destId="{DF0776FE-486F-49D5-A5B1-98A74A802E80}" srcOrd="0" destOrd="3" presId="urn:microsoft.com/office/officeart/2005/8/layout/vList5"/>
    <dgm:cxn modelId="{567FD8D3-E25D-405D-ADCD-16D6314E3921}" srcId="{6F10E9C6-7FC8-403B-833F-D3BDA8F9A535}" destId="{D4E98D69-0C6D-410B-AE82-D2FA2F7C6FD7}" srcOrd="1" destOrd="0" parTransId="{4D93E192-001A-4BF6-9567-4C16727CAEBE}" sibTransId="{BC400F4F-19F0-4D61-813E-BF1FAA639925}"/>
    <dgm:cxn modelId="{9C7863DF-0FCE-472D-B6C8-CDE9CF271A75}" srcId="{FC392863-D5AF-4C9A-A064-40DE7C29796A}" destId="{9E86FF18-5574-4717-BCF9-3D1B374AA3DA}" srcOrd="2" destOrd="0" parTransId="{1EBE9B1B-43F0-459A-B5D3-1EC358EDD104}" sibTransId="{16BF1F41-C3E5-4CAF-A3F4-CB76C84EF0BE}"/>
    <dgm:cxn modelId="{A4E276F6-F6FF-4056-BE67-35FB6DE283A9}" type="presOf" srcId="{926EDF5D-39CA-4FAE-A05B-B76B99B382FC}" destId="{DF0776FE-486F-49D5-A5B1-98A74A802E80}" srcOrd="0" destOrd="1" presId="urn:microsoft.com/office/officeart/2005/8/layout/vList5"/>
    <dgm:cxn modelId="{A1B6574F-04B9-4F04-BF1B-02434CD73B98}" type="presOf" srcId="{73DB22FA-90A3-4681-A8DC-05F9DA2D2C7D}" destId="{B3B3D14A-DF0D-4B48-BA90-EA99727EC5FB}" srcOrd="0" destOrd="0" presId="urn:microsoft.com/office/officeart/2005/8/layout/vList5"/>
    <dgm:cxn modelId="{99A93E69-B5D0-4AFC-9D4B-29904B0E87C0}" type="presOf" srcId="{9FAB6DAD-8653-4FD7-9967-B7A2027A39C1}" destId="{DF0776FE-486F-49D5-A5B1-98A74A802E80}" srcOrd="0" destOrd="4" presId="urn:microsoft.com/office/officeart/2005/8/layout/vList5"/>
    <dgm:cxn modelId="{D0764828-9C6A-475D-AAD5-ED5964FE4774}" srcId="{D4E98D69-0C6D-410B-AE82-D2FA2F7C6FD7}" destId="{9FAB6DAD-8653-4FD7-9967-B7A2027A39C1}" srcOrd="4" destOrd="0" parTransId="{DF169D23-E6B9-4F85-B823-DD53192A835C}" sibTransId="{BF883436-A8F6-4E5C-A828-FBD35119F11D}"/>
    <dgm:cxn modelId="{B1DF5833-A36C-484A-924E-A445E0E8D93A}" srcId="{D4E98D69-0C6D-410B-AE82-D2FA2F7C6FD7}" destId="{57E13E99-FDB6-4E0E-A745-5810B9390760}" srcOrd="3" destOrd="0" parTransId="{77D4CD74-A8B6-4441-A9C6-32D129F48B8F}" sibTransId="{787F9E29-BB42-4B89-B16D-3C12035C1AA4}"/>
    <dgm:cxn modelId="{E0F6997A-8EEB-49EF-8F44-0E4C302498A1}" type="presOf" srcId="{A9E80A21-C8F5-43BF-A301-C2D76D72FBEE}" destId="{DF0776FE-486F-49D5-A5B1-98A74A802E80}" srcOrd="0" destOrd="0" presId="urn:microsoft.com/office/officeart/2005/8/layout/vList5"/>
    <dgm:cxn modelId="{39486D7E-431A-49E2-8153-15F95DB60FC4}" srcId="{D07DEC12-BE6E-4A7B-9268-9C64A7087992}" destId="{FA0E2F37-D54C-4045-9C83-9D1EA6305A2A}" srcOrd="1" destOrd="0" parTransId="{93E0E9B0-92CA-4E12-977F-BF092D6433C4}" sibTransId="{91BEE9CA-9F8C-4514-8A57-19C9E4B5A548}"/>
    <dgm:cxn modelId="{F7DFC5C9-5D9B-4926-8CE4-D73CEEBC938A}" type="presParOf" srcId="{D7FB0CD1-AB1C-426B-A23A-62A631D6DCAB}" destId="{0F52A84E-CEB3-4DD0-AB31-A974BDB4FA25}" srcOrd="0" destOrd="0" presId="urn:microsoft.com/office/officeart/2005/8/layout/vList5"/>
    <dgm:cxn modelId="{D52E4958-79B6-4234-B92D-26ABE3546588}" type="presParOf" srcId="{0F52A84E-CEB3-4DD0-AB31-A974BDB4FA25}" destId="{55C33C2C-BDA0-4E61-8F0B-8F2E76D86D02}" srcOrd="0" destOrd="0" presId="urn:microsoft.com/office/officeart/2005/8/layout/vList5"/>
    <dgm:cxn modelId="{A5417F59-5AF1-4048-8037-54FFEFDFB7DB}" type="presParOf" srcId="{0F52A84E-CEB3-4DD0-AB31-A974BDB4FA25}" destId="{6125AC85-B84E-460F-9A52-02D62D27CEA6}" srcOrd="1" destOrd="0" presId="urn:microsoft.com/office/officeart/2005/8/layout/vList5"/>
    <dgm:cxn modelId="{ADF29CDC-7F7E-4668-ABAA-710C94C87085}" type="presParOf" srcId="{D7FB0CD1-AB1C-426B-A23A-62A631D6DCAB}" destId="{54576B4C-0AFA-48AD-94E0-FBA57272F482}" srcOrd="1" destOrd="0" presId="urn:microsoft.com/office/officeart/2005/8/layout/vList5"/>
    <dgm:cxn modelId="{28D4B672-6AB6-4E9C-808A-167744F9E061}" type="presParOf" srcId="{D7FB0CD1-AB1C-426B-A23A-62A631D6DCAB}" destId="{12CCCE24-067F-49FE-97B8-0EB824C2E138}" srcOrd="2" destOrd="0" presId="urn:microsoft.com/office/officeart/2005/8/layout/vList5"/>
    <dgm:cxn modelId="{764B42E9-F621-4789-A6AB-D1376F560799}" type="presParOf" srcId="{12CCCE24-067F-49FE-97B8-0EB824C2E138}" destId="{4B950A71-8125-4401-8C5C-DBA2A1DA1F3D}" srcOrd="0" destOrd="0" presId="urn:microsoft.com/office/officeart/2005/8/layout/vList5"/>
    <dgm:cxn modelId="{85ADAC5F-91BD-4F22-85A9-6B501C3D1C8F}" type="presParOf" srcId="{12CCCE24-067F-49FE-97B8-0EB824C2E138}" destId="{DF0776FE-486F-49D5-A5B1-98A74A802E80}" srcOrd="1" destOrd="0" presId="urn:microsoft.com/office/officeart/2005/8/layout/vList5"/>
    <dgm:cxn modelId="{8B3ED733-E811-485F-A70D-41B14B4A0012}" type="presParOf" srcId="{D7FB0CD1-AB1C-426B-A23A-62A631D6DCAB}" destId="{27489804-3C29-4C69-A881-B0F439E13E83}" srcOrd="3" destOrd="0" presId="urn:microsoft.com/office/officeart/2005/8/layout/vList5"/>
    <dgm:cxn modelId="{AA477AA9-2ACB-44C6-B6A5-E03610662D74}" type="presParOf" srcId="{D7FB0CD1-AB1C-426B-A23A-62A631D6DCAB}" destId="{998D1581-B932-4336-862A-C03A9167A3DB}" srcOrd="4" destOrd="0" presId="urn:microsoft.com/office/officeart/2005/8/layout/vList5"/>
    <dgm:cxn modelId="{D5A0AF57-9DF5-4406-A650-02A193A9CA8C}" type="presParOf" srcId="{998D1581-B932-4336-862A-C03A9167A3DB}" destId="{702FCF16-F45E-46C5-AF96-DBC57613BE37}" srcOrd="0" destOrd="0" presId="urn:microsoft.com/office/officeart/2005/8/layout/vList5"/>
    <dgm:cxn modelId="{60A647AD-6961-448D-A7A4-BE006A0E7135}" type="presParOf" srcId="{998D1581-B932-4336-862A-C03A9167A3DB}" destId="{B3B3D14A-DF0D-4B48-BA90-EA99727EC5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0E9C6-7FC8-403B-833F-D3BDA8F9A5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DEC12-BE6E-4A7B-9268-9C64A7087992}">
      <dgm:prSet phldrT="[Text]"/>
      <dgm:spPr/>
      <dgm:t>
        <a:bodyPr/>
        <a:lstStyle/>
        <a:p>
          <a:r>
            <a:rPr lang="en-US" dirty="0" smtClean="0"/>
            <a:t>Analyst</a:t>
          </a:r>
          <a:endParaRPr lang="en-US" dirty="0"/>
        </a:p>
      </dgm:t>
    </dgm:pt>
    <dgm:pt modelId="{91FAC5EE-87A7-49E0-9274-22B78199B18A}" type="parTrans" cxnId="{B3BFFEC3-6F57-49F6-8E73-2AD6C7CC8F49}">
      <dgm:prSet/>
      <dgm:spPr/>
      <dgm:t>
        <a:bodyPr/>
        <a:lstStyle/>
        <a:p>
          <a:endParaRPr lang="en-US"/>
        </a:p>
      </dgm:t>
    </dgm:pt>
    <dgm:pt modelId="{6C5A7E85-0BD8-4EE0-9368-2AB7F2C06D13}" type="sibTrans" cxnId="{B3BFFEC3-6F57-49F6-8E73-2AD6C7CC8F49}">
      <dgm:prSet/>
      <dgm:spPr/>
      <dgm:t>
        <a:bodyPr/>
        <a:lstStyle/>
        <a:p>
          <a:endParaRPr lang="en-US"/>
        </a:p>
      </dgm:t>
    </dgm:pt>
    <dgm:pt modelId="{142C3B88-F224-48AE-A340-5523FD25E775}">
      <dgm:prSet phldrT="[Text]"/>
      <dgm:spPr/>
      <dgm:t>
        <a:bodyPr/>
        <a:lstStyle/>
        <a:p>
          <a:r>
            <a:rPr lang="en-US" dirty="0" smtClean="0"/>
            <a:t>Business Analyst</a:t>
          </a:r>
          <a:endParaRPr lang="en-US" dirty="0"/>
        </a:p>
      </dgm:t>
    </dgm:pt>
    <dgm:pt modelId="{9EEC63D1-769F-41A2-AB8C-606E69950BE3}" type="parTrans" cxnId="{5FC4B232-2370-43C6-8D68-8AE349AB9D74}">
      <dgm:prSet/>
      <dgm:spPr/>
      <dgm:t>
        <a:bodyPr/>
        <a:lstStyle/>
        <a:p>
          <a:endParaRPr lang="en-US"/>
        </a:p>
      </dgm:t>
    </dgm:pt>
    <dgm:pt modelId="{549588EA-DD0B-4256-85B6-D8F5A9B9A40E}" type="sibTrans" cxnId="{5FC4B232-2370-43C6-8D68-8AE349AB9D74}">
      <dgm:prSet/>
      <dgm:spPr/>
      <dgm:t>
        <a:bodyPr/>
        <a:lstStyle/>
        <a:p>
          <a:endParaRPr lang="en-US"/>
        </a:p>
      </dgm:t>
    </dgm:pt>
    <dgm:pt modelId="{D4E98D69-0C6D-410B-AE82-D2FA2F7C6FD7}">
      <dgm:prSet phldrT="[Text]"/>
      <dgm:spPr/>
      <dgm:t>
        <a:bodyPr/>
        <a:lstStyle/>
        <a:p>
          <a:r>
            <a:rPr lang="en-US" dirty="0" smtClean="0"/>
            <a:t>Designer</a:t>
          </a:r>
          <a:endParaRPr lang="en-US" dirty="0"/>
        </a:p>
      </dgm:t>
    </dgm:pt>
    <dgm:pt modelId="{4D93E192-001A-4BF6-9567-4C16727CAEBE}" type="parTrans" cxnId="{567FD8D3-E25D-405D-ADCD-16D6314E3921}">
      <dgm:prSet/>
      <dgm:spPr/>
      <dgm:t>
        <a:bodyPr/>
        <a:lstStyle/>
        <a:p>
          <a:endParaRPr lang="en-US"/>
        </a:p>
      </dgm:t>
    </dgm:pt>
    <dgm:pt modelId="{BC400F4F-19F0-4D61-813E-BF1FAA639925}" type="sibTrans" cxnId="{567FD8D3-E25D-405D-ADCD-16D6314E3921}">
      <dgm:prSet/>
      <dgm:spPr/>
      <dgm:t>
        <a:bodyPr/>
        <a:lstStyle/>
        <a:p>
          <a:endParaRPr lang="en-US"/>
        </a:p>
      </dgm:t>
    </dgm:pt>
    <dgm:pt modelId="{A9E80A21-C8F5-43BF-A301-C2D76D72FBEE}">
      <dgm:prSet phldrT="[Text]"/>
      <dgm:spPr/>
      <dgm:t>
        <a:bodyPr/>
        <a:lstStyle/>
        <a:p>
          <a:r>
            <a:rPr lang="en-US" dirty="0" smtClean="0"/>
            <a:t>Solution Architect</a:t>
          </a:r>
          <a:endParaRPr lang="en-US" dirty="0"/>
        </a:p>
      </dgm:t>
    </dgm:pt>
    <dgm:pt modelId="{A60CB047-1F7E-4DF5-BFDF-12632BEDD8BA}" type="parTrans" cxnId="{8AB41AC4-33A6-4D3D-B9EC-B4F6C3D0BC87}">
      <dgm:prSet/>
      <dgm:spPr/>
      <dgm:t>
        <a:bodyPr/>
        <a:lstStyle/>
        <a:p>
          <a:endParaRPr lang="en-US"/>
        </a:p>
      </dgm:t>
    </dgm:pt>
    <dgm:pt modelId="{BB50AD86-4DF0-4B6C-A2EE-950F76B4EDF1}" type="sibTrans" cxnId="{8AB41AC4-33A6-4D3D-B9EC-B4F6C3D0BC87}">
      <dgm:prSet/>
      <dgm:spPr/>
      <dgm:t>
        <a:bodyPr/>
        <a:lstStyle/>
        <a:p>
          <a:endParaRPr lang="en-US"/>
        </a:p>
      </dgm:t>
    </dgm:pt>
    <dgm:pt modelId="{FC392863-D5AF-4C9A-A064-40DE7C29796A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80D21473-C8C0-450A-A49A-AAFA04232376}" type="parTrans" cxnId="{9D6F8028-33A7-43ED-A52C-D5C2DADE499E}">
      <dgm:prSet/>
      <dgm:spPr/>
      <dgm:t>
        <a:bodyPr/>
        <a:lstStyle/>
        <a:p>
          <a:endParaRPr lang="en-US"/>
        </a:p>
      </dgm:t>
    </dgm:pt>
    <dgm:pt modelId="{4990998C-1458-47CF-8994-BC4F02FF4F6C}" type="sibTrans" cxnId="{9D6F8028-33A7-43ED-A52C-D5C2DADE499E}">
      <dgm:prSet/>
      <dgm:spPr/>
      <dgm:t>
        <a:bodyPr/>
        <a:lstStyle/>
        <a:p>
          <a:endParaRPr lang="en-US"/>
        </a:p>
      </dgm:t>
    </dgm:pt>
    <dgm:pt modelId="{73DB22FA-90A3-4681-A8DC-05F9DA2D2C7D}">
      <dgm:prSet phldrT="[Text]"/>
      <dgm:spPr/>
      <dgm:t>
        <a:bodyPr/>
        <a:lstStyle/>
        <a:p>
          <a:r>
            <a:rPr lang="en-US" b="0" i="0" dirty="0" smtClean="0"/>
            <a:t>Frontend Developer</a:t>
          </a:r>
          <a:endParaRPr lang="en-US" dirty="0"/>
        </a:p>
      </dgm:t>
    </dgm:pt>
    <dgm:pt modelId="{C038006D-C178-439F-B1FA-39891B275C60}" type="parTrans" cxnId="{C376FB3A-46F3-46FC-9738-13CD973A5E95}">
      <dgm:prSet/>
      <dgm:spPr/>
      <dgm:t>
        <a:bodyPr/>
        <a:lstStyle/>
        <a:p>
          <a:endParaRPr lang="en-US"/>
        </a:p>
      </dgm:t>
    </dgm:pt>
    <dgm:pt modelId="{F43AAF41-EE41-4C70-A400-382BB582B146}" type="sibTrans" cxnId="{C376FB3A-46F3-46FC-9738-13CD973A5E95}">
      <dgm:prSet/>
      <dgm:spPr/>
      <dgm:t>
        <a:bodyPr/>
        <a:lstStyle/>
        <a:p>
          <a:endParaRPr lang="en-US"/>
        </a:p>
      </dgm:t>
    </dgm:pt>
    <dgm:pt modelId="{D41305D4-BF12-42F5-B701-C2BA8BFE6E8A}">
      <dgm:prSet/>
      <dgm:spPr/>
      <dgm:t>
        <a:bodyPr/>
        <a:lstStyle/>
        <a:p>
          <a:r>
            <a:rPr lang="en-US" smtClean="0"/>
            <a:t>Data Analyst</a:t>
          </a:r>
          <a:endParaRPr lang="en-US" dirty="0"/>
        </a:p>
      </dgm:t>
    </dgm:pt>
    <dgm:pt modelId="{0CCFF571-57B1-4829-8276-A2253CD99F38}" type="parTrans" cxnId="{CCCF17BD-95AD-46A1-999D-775725552D84}">
      <dgm:prSet/>
      <dgm:spPr/>
      <dgm:t>
        <a:bodyPr/>
        <a:lstStyle/>
        <a:p>
          <a:endParaRPr lang="en-US"/>
        </a:p>
      </dgm:t>
    </dgm:pt>
    <dgm:pt modelId="{0FC9F547-0EE3-437D-BC47-D7EE5494C813}" type="sibTrans" cxnId="{CCCF17BD-95AD-46A1-999D-775725552D84}">
      <dgm:prSet/>
      <dgm:spPr/>
      <dgm:t>
        <a:bodyPr/>
        <a:lstStyle/>
        <a:p>
          <a:endParaRPr lang="en-US"/>
        </a:p>
      </dgm:t>
    </dgm:pt>
    <dgm:pt modelId="{27A74012-E40F-4AB2-8158-E9D7C39653A9}">
      <dgm:prSet/>
      <dgm:spPr/>
      <dgm:t>
        <a:bodyPr/>
        <a:lstStyle/>
        <a:p>
          <a:r>
            <a:rPr lang="en-US" dirty="0" smtClean="0"/>
            <a:t>System Analyst</a:t>
          </a:r>
          <a:endParaRPr lang="en-US" dirty="0"/>
        </a:p>
      </dgm:t>
    </dgm:pt>
    <dgm:pt modelId="{22DE5CE5-6201-45F3-94B1-735A2803120A}" type="parTrans" cxnId="{F03487A0-4749-4EB7-B6C9-AA5F7A082835}">
      <dgm:prSet/>
      <dgm:spPr/>
      <dgm:t>
        <a:bodyPr/>
        <a:lstStyle/>
        <a:p>
          <a:endParaRPr lang="en-US"/>
        </a:p>
      </dgm:t>
    </dgm:pt>
    <dgm:pt modelId="{1166E198-B5B9-445F-9970-471230EB1F50}" type="sibTrans" cxnId="{F03487A0-4749-4EB7-B6C9-AA5F7A082835}">
      <dgm:prSet/>
      <dgm:spPr/>
      <dgm:t>
        <a:bodyPr/>
        <a:lstStyle/>
        <a:p>
          <a:endParaRPr lang="en-US"/>
        </a:p>
      </dgm:t>
    </dgm:pt>
    <dgm:pt modelId="{EC0E8933-70F8-4CD7-9002-D621A4B4130F}">
      <dgm:prSet/>
      <dgm:spPr/>
      <dgm:t>
        <a:bodyPr/>
        <a:lstStyle/>
        <a:p>
          <a:r>
            <a:rPr lang="en-US" smtClean="0"/>
            <a:t>Graphic Designer</a:t>
          </a:r>
          <a:endParaRPr lang="en-US" dirty="0"/>
        </a:p>
      </dgm:t>
    </dgm:pt>
    <dgm:pt modelId="{2709E4AC-F7C2-41A7-B114-404BFB7EF4FE}" type="parTrans" cxnId="{287693AA-5C33-49E9-8135-D2BF5EB761EA}">
      <dgm:prSet/>
      <dgm:spPr/>
      <dgm:t>
        <a:bodyPr/>
        <a:lstStyle/>
        <a:p>
          <a:endParaRPr lang="en-US"/>
        </a:p>
      </dgm:t>
    </dgm:pt>
    <dgm:pt modelId="{65876F4D-E29A-4FCB-871F-E4ACF0C59902}" type="sibTrans" cxnId="{287693AA-5C33-49E9-8135-D2BF5EB761EA}">
      <dgm:prSet/>
      <dgm:spPr/>
      <dgm:t>
        <a:bodyPr/>
        <a:lstStyle/>
        <a:p>
          <a:endParaRPr lang="en-US"/>
        </a:p>
      </dgm:t>
    </dgm:pt>
    <dgm:pt modelId="{04E82C05-9409-46C0-AC2C-3FC520959926}">
      <dgm:prSet/>
      <dgm:spPr/>
      <dgm:t>
        <a:bodyPr/>
        <a:lstStyle/>
        <a:p>
          <a:r>
            <a:rPr lang="en-US" b="0" i="0" dirty="0" smtClean="0"/>
            <a:t>UI UX Designer</a:t>
          </a:r>
          <a:endParaRPr lang="en-US" dirty="0"/>
        </a:p>
      </dgm:t>
    </dgm:pt>
    <dgm:pt modelId="{EE31218E-F959-42D4-A379-1D669C905064}" type="parTrans" cxnId="{B99DC3E5-A094-45D5-BCCA-2CF467EC2829}">
      <dgm:prSet/>
      <dgm:spPr/>
      <dgm:t>
        <a:bodyPr/>
        <a:lstStyle/>
        <a:p>
          <a:endParaRPr lang="en-US"/>
        </a:p>
      </dgm:t>
    </dgm:pt>
    <dgm:pt modelId="{998FB97A-DBD1-44F2-AA3C-3B74861AFE45}" type="sibTrans" cxnId="{B99DC3E5-A094-45D5-BCCA-2CF467EC2829}">
      <dgm:prSet/>
      <dgm:spPr/>
      <dgm:t>
        <a:bodyPr/>
        <a:lstStyle/>
        <a:p>
          <a:endParaRPr lang="en-US"/>
        </a:p>
      </dgm:t>
    </dgm:pt>
    <dgm:pt modelId="{81C23D92-3592-40F8-B7D0-40F8EDEEE544}">
      <dgm:prSet/>
      <dgm:spPr/>
      <dgm:t>
        <a:bodyPr/>
        <a:lstStyle/>
        <a:p>
          <a:r>
            <a:rPr lang="en-US" b="0" i="0" smtClean="0"/>
            <a:t>Backend Developer</a:t>
          </a:r>
          <a:endParaRPr lang="en-US" dirty="0"/>
        </a:p>
      </dgm:t>
    </dgm:pt>
    <dgm:pt modelId="{E744979B-DF46-43F4-8350-1CEFB245ACE5}" type="parTrans" cxnId="{2FE9A806-DB92-4254-A7C2-477069191AB0}">
      <dgm:prSet/>
      <dgm:spPr/>
      <dgm:t>
        <a:bodyPr/>
        <a:lstStyle/>
        <a:p>
          <a:endParaRPr lang="en-US"/>
        </a:p>
      </dgm:t>
    </dgm:pt>
    <dgm:pt modelId="{11BD1727-F832-4166-9DA3-4249A5648240}" type="sibTrans" cxnId="{2FE9A806-DB92-4254-A7C2-477069191AB0}">
      <dgm:prSet/>
      <dgm:spPr/>
      <dgm:t>
        <a:bodyPr/>
        <a:lstStyle/>
        <a:p>
          <a:endParaRPr lang="en-US"/>
        </a:p>
      </dgm:t>
    </dgm:pt>
    <dgm:pt modelId="{318592DE-B075-4D57-809D-71EE8050A42A}">
      <dgm:prSet/>
      <dgm:spPr/>
      <dgm:t>
        <a:bodyPr/>
        <a:lstStyle/>
        <a:p>
          <a:r>
            <a:rPr lang="en-US" b="0" i="0" smtClean="0"/>
            <a:t>Full Stack Developer</a:t>
          </a:r>
          <a:endParaRPr lang="en-US" dirty="0"/>
        </a:p>
      </dgm:t>
    </dgm:pt>
    <dgm:pt modelId="{C1979DAD-409A-4788-A805-2CD690B887B1}" type="parTrans" cxnId="{DF525565-9536-4717-A5C5-3C8B9BCBB67C}">
      <dgm:prSet/>
      <dgm:spPr/>
      <dgm:t>
        <a:bodyPr/>
        <a:lstStyle/>
        <a:p>
          <a:endParaRPr lang="en-US"/>
        </a:p>
      </dgm:t>
    </dgm:pt>
    <dgm:pt modelId="{D27C9A22-9DB4-453D-A06F-233E6BE537DC}" type="sibTrans" cxnId="{DF525565-9536-4717-A5C5-3C8B9BCBB67C}">
      <dgm:prSet/>
      <dgm:spPr/>
      <dgm:t>
        <a:bodyPr/>
        <a:lstStyle/>
        <a:p>
          <a:endParaRPr lang="en-US"/>
        </a:p>
      </dgm:t>
    </dgm:pt>
    <dgm:pt modelId="{4958DA92-7662-4213-B213-70CFDADBD614}">
      <dgm:prSet/>
      <dgm:spPr/>
      <dgm:t>
        <a:bodyPr/>
        <a:lstStyle/>
        <a:p>
          <a:r>
            <a:rPr lang="en-US" smtClean="0"/>
            <a:t>Mobile Developer</a:t>
          </a:r>
          <a:endParaRPr lang="en-US" dirty="0"/>
        </a:p>
      </dgm:t>
    </dgm:pt>
    <dgm:pt modelId="{B7189426-5A6E-4D9C-884C-5F7583F85C80}" type="parTrans" cxnId="{EBE6FCD8-C8DB-47BB-9B36-8393869D33F0}">
      <dgm:prSet/>
      <dgm:spPr/>
      <dgm:t>
        <a:bodyPr/>
        <a:lstStyle/>
        <a:p>
          <a:endParaRPr lang="en-US"/>
        </a:p>
      </dgm:t>
    </dgm:pt>
    <dgm:pt modelId="{2ACF7B26-5906-405D-B380-78F3CCB098DD}" type="sibTrans" cxnId="{EBE6FCD8-C8DB-47BB-9B36-8393869D33F0}">
      <dgm:prSet/>
      <dgm:spPr/>
      <dgm:t>
        <a:bodyPr/>
        <a:lstStyle/>
        <a:p>
          <a:endParaRPr lang="en-US"/>
        </a:p>
      </dgm:t>
    </dgm:pt>
    <dgm:pt modelId="{028B6DCB-9293-4D92-8564-CC82318B349B}">
      <dgm:prSet/>
      <dgm:spPr/>
      <dgm:t>
        <a:bodyPr/>
        <a:lstStyle/>
        <a:p>
          <a:r>
            <a:rPr lang="en-US" smtClean="0"/>
            <a:t>Game Developer</a:t>
          </a:r>
          <a:endParaRPr lang="en-US" dirty="0"/>
        </a:p>
      </dgm:t>
    </dgm:pt>
    <dgm:pt modelId="{BC18462C-36AB-4CD1-8C49-45028BAC74B2}" type="parTrans" cxnId="{26DC2D14-8D81-419B-B87C-2876B4D329B8}">
      <dgm:prSet/>
      <dgm:spPr/>
      <dgm:t>
        <a:bodyPr/>
        <a:lstStyle/>
        <a:p>
          <a:endParaRPr lang="en-US"/>
        </a:p>
      </dgm:t>
    </dgm:pt>
    <dgm:pt modelId="{0550160E-891D-444B-8792-1D74D14CEAD3}" type="sibTrans" cxnId="{26DC2D14-8D81-419B-B87C-2876B4D329B8}">
      <dgm:prSet/>
      <dgm:spPr/>
      <dgm:t>
        <a:bodyPr/>
        <a:lstStyle/>
        <a:p>
          <a:endParaRPr lang="en-US"/>
        </a:p>
      </dgm:t>
    </dgm:pt>
    <dgm:pt modelId="{0DA2FEDA-6880-4842-A3B5-D05953FC6784}">
      <dgm:prSet/>
      <dgm:spPr/>
      <dgm:t>
        <a:bodyPr/>
        <a:lstStyle/>
        <a:p>
          <a:r>
            <a:rPr lang="en-US" dirty="0" smtClean="0"/>
            <a:t>Database Developer</a:t>
          </a:r>
          <a:endParaRPr lang="en-US" dirty="0"/>
        </a:p>
      </dgm:t>
    </dgm:pt>
    <dgm:pt modelId="{63940765-F4F4-42F6-A3B4-B6DC888380CF}" type="parTrans" cxnId="{E9C0F913-3347-4CEF-8E1A-7D0052624CD4}">
      <dgm:prSet/>
      <dgm:spPr/>
      <dgm:t>
        <a:bodyPr/>
        <a:lstStyle/>
        <a:p>
          <a:endParaRPr lang="en-US"/>
        </a:p>
      </dgm:t>
    </dgm:pt>
    <dgm:pt modelId="{40EA6CEE-46C5-4A6E-AB90-8B6806841624}" type="sibTrans" cxnId="{E9C0F913-3347-4CEF-8E1A-7D0052624CD4}">
      <dgm:prSet/>
      <dgm:spPr/>
      <dgm:t>
        <a:bodyPr/>
        <a:lstStyle/>
        <a:p>
          <a:endParaRPr lang="en-US"/>
        </a:p>
      </dgm:t>
    </dgm:pt>
    <dgm:pt modelId="{675E0E87-8B8F-449B-B9A0-A8869B53EBF8}">
      <dgm:prSet phldrT="[Text]"/>
      <dgm:spPr/>
      <dgm:t>
        <a:bodyPr/>
        <a:lstStyle/>
        <a:p>
          <a:r>
            <a:rPr lang="en-US" dirty="0" smtClean="0"/>
            <a:t>Product Owner</a:t>
          </a:r>
          <a:endParaRPr lang="en-US" dirty="0"/>
        </a:p>
      </dgm:t>
    </dgm:pt>
    <dgm:pt modelId="{F4EAA7B4-EB0B-4999-9826-7C1DB29AA82C}" type="parTrans" cxnId="{CDBB27F1-F122-4050-B42B-D9B5F9A4E0ED}">
      <dgm:prSet/>
      <dgm:spPr/>
      <dgm:t>
        <a:bodyPr/>
        <a:lstStyle/>
        <a:p>
          <a:endParaRPr lang="en-US"/>
        </a:p>
      </dgm:t>
    </dgm:pt>
    <dgm:pt modelId="{B9640DD0-A0CC-4226-BCC9-0D4AD05CB13F}" type="sibTrans" cxnId="{CDBB27F1-F122-4050-B42B-D9B5F9A4E0ED}">
      <dgm:prSet/>
      <dgm:spPr/>
      <dgm:t>
        <a:bodyPr/>
        <a:lstStyle/>
        <a:p>
          <a:endParaRPr lang="en-US"/>
        </a:p>
      </dgm:t>
    </dgm:pt>
    <dgm:pt modelId="{D7FB0CD1-AB1C-426B-A23A-62A631D6DCAB}" type="pres">
      <dgm:prSet presAssocID="{6F10E9C6-7FC8-403B-833F-D3BDA8F9A535}" presName="Name0" presStyleCnt="0">
        <dgm:presLayoutVars>
          <dgm:dir/>
          <dgm:animLvl val="lvl"/>
          <dgm:resizeHandles val="exact"/>
        </dgm:presLayoutVars>
      </dgm:prSet>
      <dgm:spPr/>
    </dgm:pt>
    <dgm:pt modelId="{0F52A84E-CEB3-4DD0-AB31-A974BDB4FA25}" type="pres">
      <dgm:prSet presAssocID="{D07DEC12-BE6E-4A7B-9268-9C64A7087992}" presName="linNode" presStyleCnt="0"/>
      <dgm:spPr/>
    </dgm:pt>
    <dgm:pt modelId="{55C33C2C-BDA0-4E61-8F0B-8F2E76D86D02}" type="pres">
      <dgm:prSet presAssocID="{D07DEC12-BE6E-4A7B-9268-9C64A708799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5AC85-B84E-460F-9A52-02D62D27CEA6}" type="pres">
      <dgm:prSet presAssocID="{D07DEC12-BE6E-4A7B-9268-9C64A708799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76B4C-0AFA-48AD-94E0-FBA57272F482}" type="pres">
      <dgm:prSet presAssocID="{6C5A7E85-0BD8-4EE0-9368-2AB7F2C06D13}" presName="sp" presStyleCnt="0"/>
      <dgm:spPr/>
    </dgm:pt>
    <dgm:pt modelId="{12CCCE24-067F-49FE-97B8-0EB824C2E138}" type="pres">
      <dgm:prSet presAssocID="{D4E98D69-0C6D-410B-AE82-D2FA2F7C6FD7}" presName="linNode" presStyleCnt="0"/>
      <dgm:spPr/>
    </dgm:pt>
    <dgm:pt modelId="{4B950A71-8125-4401-8C5C-DBA2A1DA1F3D}" type="pres">
      <dgm:prSet presAssocID="{D4E98D69-0C6D-410B-AE82-D2FA2F7C6F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776FE-486F-49D5-A5B1-98A74A802E80}" type="pres">
      <dgm:prSet presAssocID="{D4E98D69-0C6D-410B-AE82-D2FA2F7C6F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89804-3C29-4C69-A881-B0F439E13E83}" type="pres">
      <dgm:prSet presAssocID="{BC400F4F-19F0-4D61-813E-BF1FAA639925}" presName="sp" presStyleCnt="0"/>
      <dgm:spPr/>
    </dgm:pt>
    <dgm:pt modelId="{998D1581-B932-4336-862A-C03A9167A3DB}" type="pres">
      <dgm:prSet presAssocID="{FC392863-D5AF-4C9A-A064-40DE7C29796A}" presName="linNode" presStyleCnt="0"/>
      <dgm:spPr/>
    </dgm:pt>
    <dgm:pt modelId="{702FCF16-F45E-46C5-AF96-DBC57613BE37}" type="pres">
      <dgm:prSet presAssocID="{FC392863-D5AF-4C9A-A064-40DE7C29796A}" presName="parentText" presStyleLbl="node1" presStyleIdx="2" presStyleCnt="3" custScaleX="1048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D14A-DF0D-4B48-BA90-EA99727EC5FB}" type="pres">
      <dgm:prSet presAssocID="{FC392863-D5AF-4C9A-A064-40DE7C29796A}" presName="descendantText" presStyleLbl="alignAccFollowNode1" presStyleIdx="2" presStyleCnt="3" custScaleX="109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56B11A-E102-4E96-B4F4-D68317D35BD3}" type="presOf" srcId="{6F10E9C6-7FC8-403B-833F-D3BDA8F9A535}" destId="{D7FB0CD1-AB1C-426B-A23A-62A631D6DCAB}" srcOrd="0" destOrd="0" presId="urn:microsoft.com/office/officeart/2005/8/layout/vList5"/>
    <dgm:cxn modelId="{E691739D-26E8-4BB9-95A7-CCBEB2D54903}" type="presOf" srcId="{FC392863-D5AF-4C9A-A064-40DE7C29796A}" destId="{702FCF16-F45E-46C5-AF96-DBC57613BE37}" srcOrd="0" destOrd="0" presId="urn:microsoft.com/office/officeart/2005/8/layout/vList5"/>
    <dgm:cxn modelId="{CDBB27F1-F122-4050-B42B-D9B5F9A4E0ED}" srcId="{D07DEC12-BE6E-4A7B-9268-9C64A7087992}" destId="{675E0E87-8B8F-449B-B9A0-A8869B53EBF8}" srcOrd="0" destOrd="0" parTransId="{F4EAA7B4-EB0B-4999-9826-7C1DB29AA82C}" sibTransId="{B9640DD0-A0CC-4226-BCC9-0D4AD05CB13F}"/>
    <dgm:cxn modelId="{6E5AC83E-B5F6-48E6-B75F-0FCE06A3433A}" type="presOf" srcId="{81C23D92-3592-40F8-B7D0-40F8EDEEE544}" destId="{B3B3D14A-DF0D-4B48-BA90-EA99727EC5FB}" srcOrd="0" destOrd="1" presId="urn:microsoft.com/office/officeart/2005/8/layout/vList5"/>
    <dgm:cxn modelId="{8161E84E-0284-42BF-B0CB-ACE5AC6C50EA}" type="presOf" srcId="{D41305D4-BF12-42F5-B701-C2BA8BFE6E8A}" destId="{6125AC85-B84E-460F-9A52-02D62D27CEA6}" srcOrd="0" destOrd="2" presId="urn:microsoft.com/office/officeart/2005/8/layout/vList5"/>
    <dgm:cxn modelId="{9D6F8028-33A7-43ED-A52C-D5C2DADE499E}" srcId="{6F10E9C6-7FC8-403B-833F-D3BDA8F9A535}" destId="{FC392863-D5AF-4C9A-A064-40DE7C29796A}" srcOrd="2" destOrd="0" parTransId="{80D21473-C8C0-450A-A49A-AAFA04232376}" sibTransId="{4990998C-1458-47CF-8994-BC4F02FF4F6C}"/>
    <dgm:cxn modelId="{587621AE-DF03-435A-AA66-581BB2460B41}" type="presOf" srcId="{04E82C05-9409-46C0-AC2C-3FC520959926}" destId="{DF0776FE-486F-49D5-A5B1-98A74A802E80}" srcOrd="0" destOrd="2" presId="urn:microsoft.com/office/officeart/2005/8/layout/vList5"/>
    <dgm:cxn modelId="{D2B42A3D-C332-475B-85D1-670F22AC47E0}" type="presOf" srcId="{318592DE-B075-4D57-809D-71EE8050A42A}" destId="{B3B3D14A-DF0D-4B48-BA90-EA99727EC5FB}" srcOrd="0" destOrd="2" presId="urn:microsoft.com/office/officeart/2005/8/layout/vList5"/>
    <dgm:cxn modelId="{B3BFFEC3-6F57-49F6-8E73-2AD6C7CC8F49}" srcId="{6F10E9C6-7FC8-403B-833F-D3BDA8F9A535}" destId="{D07DEC12-BE6E-4A7B-9268-9C64A7087992}" srcOrd="0" destOrd="0" parTransId="{91FAC5EE-87A7-49E0-9274-22B78199B18A}" sibTransId="{6C5A7E85-0BD8-4EE0-9368-2AB7F2C06D13}"/>
    <dgm:cxn modelId="{2FE9A806-DB92-4254-A7C2-477069191AB0}" srcId="{FC392863-D5AF-4C9A-A064-40DE7C29796A}" destId="{81C23D92-3592-40F8-B7D0-40F8EDEEE544}" srcOrd="1" destOrd="0" parTransId="{E744979B-DF46-43F4-8350-1CEFB245ACE5}" sibTransId="{11BD1727-F832-4166-9DA3-4249A5648240}"/>
    <dgm:cxn modelId="{42F4954D-E2A4-4E39-AF80-BD926752AED6}" type="presOf" srcId="{73DB22FA-90A3-4681-A8DC-05F9DA2D2C7D}" destId="{B3B3D14A-DF0D-4B48-BA90-EA99727EC5FB}" srcOrd="0" destOrd="0" presId="urn:microsoft.com/office/officeart/2005/8/layout/vList5"/>
    <dgm:cxn modelId="{9CE95545-9698-493D-8B2E-6D1D02D6751F}" type="presOf" srcId="{27A74012-E40F-4AB2-8158-E9D7C39653A9}" destId="{6125AC85-B84E-460F-9A52-02D62D27CEA6}" srcOrd="0" destOrd="3" presId="urn:microsoft.com/office/officeart/2005/8/layout/vList5"/>
    <dgm:cxn modelId="{C376FB3A-46F3-46FC-9738-13CD973A5E95}" srcId="{FC392863-D5AF-4C9A-A064-40DE7C29796A}" destId="{73DB22FA-90A3-4681-A8DC-05F9DA2D2C7D}" srcOrd="0" destOrd="0" parTransId="{C038006D-C178-439F-B1FA-39891B275C60}" sibTransId="{F43AAF41-EE41-4C70-A400-382BB582B146}"/>
    <dgm:cxn modelId="{E9C0F913-3347-4CEF-8E1A-7D0052624CD4}" srcId="{FC392863-D5AF-4C9A-A064-40DE7C29796A}" destId="{0DA2FEDA-6880-4842-A3B5-D05953FC6784}" srcOrd="5" destOrd="0" parTransId="{63940765-F4F4-42F6-A3B4-B6DC888380CF}" sibTransId="{40EA6CEE-46C5-4A6E-AB90-8B6806841624}"/>
    <dgm:cxn modelId="{7D599F77-F99E-4303-A519-63611E604BAC}" type="presOf" srcId="{675E0E87-8B8F-449B-B9A0-A8869B53EBF8}" destId="{6125AC85-B84E-460F-9A52-02D62D27CEA6}" srcOrd="0" destOrd="0" presId="urn:microsoft.com/office/officeart/2005/8/layout/vList5"/>
    <dgm:cxn modelId="{8AB41AC4-33A6-4D3D-B9EC-B4F6C3D0BC87}" srcId="{D4E98D69-0C6D-410B-AE82-D2FA2F7C6FD7}" destId="{A9E80A21-C8F5-43BF-A301-C2D76D72FBEE}" srcOrd="0" destOrd="0" parTransId="{A60CB047-1F7E-4DF5-BFDF-12632BEDD8BA}" sibTransId="{BB50AD86-4DF0-4B6C-A2EE-950F76B4EDF1}"/>
    <dgm:cxn modelId="{5FC4B232-2370-43C6-8D68-8AE349AB9D74}" srcId="{D07DEC12-BE6E-4A7B-9268-9C64A7087992}" destId="{142C3B88-F224-48AE-A340-5523FD25E775}" srcOrd="1" destOrd="0" parTransId="{9EEC63D1-769F-41A2-AB8C-606E69950BE3}" sibTransId="{549588EA-DD0B-4256-85B6-D8F5A9B9A40E}"/>
    <dgm:cxn modelId="{05536794-1B50-42F5-8A3A-A7EBF9FF86A9}" type="presOf" srcId="{028B6DCB-9293-4D92-8564-CC82318B349B}" destId="{B3B3D14A-DF0D-4B48-BA90-EA99727EC5FB}" srcOrd="0" destOrd="4" presId="urn:microsoft.com/office/officeart/2005/8/layout/vList5"/>
    <dgm:cxn modelId="{80154DFD-57C3-4F6D-A2D5-586179B1A034}" type="presOf" srcId="{4958DA92-7662-4213-B213-70CFDADBD614}" destId="{B3B3D14A-DF0D-4B48-BA90-EA99727EC5FB}" srcOrd="0" destOrd="3" presId="urn:microsoft.com/office/officeart/2005/8/layout/vList5"/>
    <dgm:cxn modelId="{B99DC3E5-A094-45D5-BCCA-2CF467EC2829}" srcId="{D4E98D69-0C6D-410B-AE82-D2FA2F7C6FD7}" destId="{04E82C05-9409-46C0-AC2C-3FC520959926}" srcOrd="2" destOrd="0" parTransId="{EE31218E-F959-42D4-A379-1D669C905064}" sibTransId="{998FB97A-DBD1-44F2-AA3C-3B74861AFE45}"/>
    <dgm:cxn modelId="{D369CE17-CF12-45DE-A64F-C4843C08FDCA}" type="presOf" srcId="{A9E80A21-C8F5-43BF-A301-C2D76D72FBEE}" destId="{DF0776FE-486F-49D5-A5B1-98A74A802E80}" srcOrd="0" destOrd="0" presId="urn:microsoft.com/office/officeart/2005/8/layout/vList5"/>
    <dgm:cxn modelId="{6FE8E0AB-A675-4FFC-A3F9-CC1B642B6731}" type="presOf" srcId="{D4E98D69-0C6D-410B-AE82-D2FA2F7C6FD7}" destId="{4B950A71-8125-4401-8C5C-DBA2A1DA1F3D}" srcOrd="0" destOrd="0" presId="urn:microsoft.com/office/officeart/2005/8/layout/vList5"/>
    <dgm:cxn modelId="{82C2E996-B355-468D-AFE6-35DE7EF56776}" type="presOf" srcId="{D07DEC12-BE6E-4A7B-9268-9C64A7087992}" destId="{55C33C2C-BDA0-4E61-8F0B-8F2E76D86D02}" srcOrd="0" destOrd="0" presId="urn:microsoft.com/office/officeart/2005/8/layout/vList5"/>
    <dgm:cxn modelId="{DF525565-9536-4717-A5C5-3C8B9BCBB67C}" srcId="{FC392863-D5AF-4C9A-A064-40DE7C29796A}" destId="{318592DE-B075-4D57-809D-71EE8050A42A}" srcOrd="2" destOrd="0" parTransId="{C1979DAD-409A-4788-A805-2CD690B887B1}" sibTransId="{D27C9A22-9DB4-453D-A06F-233E6BE537DC}"/>
    <dgm:cxn modelId="{0B2CF4FC-B703-4D63-8608-362332A12C2C}" type="presOf" srcId="{EC0E8933-70F8-4CD7-9002-D621A4B4130F}" destId="{DF0776FE-486F-49D5-A5B1-98A74A802E80}" srcOrd="0" destOrd="1" presId="urn:microsoft.com/office/officeart/2005/8/layout/vList5"/>
    <dgm:cxn modelId="{0FCE624C-07C6-4D28-8483-BF96D4078976}" type="presOf" srcId="{142C3B88-F224-48AE-A340-5523FD25E775}" destId="{6125AC85-B84E-460F-9A52-02D62D27CEA6}" srcOrd="0" destOrd="1" presId="urn:microsoft.com/office/officeart/2005/8/layout/vList5"/>
    <dgm:cxn modelId="{CCCF17BD-95AD-46A1-999D-775725552D84}" srcId="{D07DEC12-BE6E-4A7B-9268-9C64A7087992}" destId="{D41305D4-BF12-42F5-B701-C2BA8BFE6E8A}" srcOrd="2" destOrd="0" parTransId="{0CCFF571-57B1-4829-8276-A2253CD99F38}" sibTransId="{0FC9F547-0EE3-437D-BC47-D7EE5494C813}"/>
    <dgm:cxn modelId="{F03487A0-4749-4EB7-B6C9-AA5F7A082835}" srcId="{D07DEC12-BE6E-4A7B-9268-9C64A7087992}" destId="{27A74012-E40F-4AB2-8158-E9D7C39653A9}" srcOrd="3" destOrd="0" parTransId="{22DE5CE5-6201-45F3-94B1-735A2803120A}" sibTransId="{1166E198-B5B9-445F-9970-471230EB1F50}"/>
    <dgm:cxn modelId="{287693AA-5C33-49E9-8135-D2BF5EB761EA}" srcId="{D4E98D69-0C6D-410B-AE82-D2FA2F7C6FD7}" destId="{EC0E8933-70F8-4CD7-9002-D621A4B4130F}" srcOrd="1" destOrd="0" parTransId="{2709E4AC-F7C2-41A7-B114-404BFB7EF4FE}" sibTransId="{65876F4D-E29A-4FCB-871F-E4ACF0C59902}"/>
    <dgm:cxn modelId="{567FD8D3-E25D-405D-ADCD-16D6314E3921}" srcId="{6F10E9C6-7FC8-403B-833F-D3BDA8F9A535}" destId="{D4E98D69-0C6D-410B-AE82-D2FA2F7C6FD7}" srcOrd="1" destOrd="0" parTransId="{4D93E192-001A-4BF6-9567-4C16727CAEBE}" sibTransId="{BC400F4F-19F0-4D61-813E-BF1FAA639925}"/>
    <dgm:cxn modelId="{26DC2D14-8D81-419B-B87C-2876B4D329B8}" srcId="{FC392863-D5AF-4C9A-A064-40DE7C29796A}" destId="{028B6DCB-9293-4D92-8564-CC82318B349B}" srcOrd="4" destOrd="0" parTransId="{BC18462C-36AB-4CD1-8C49-45028BAC74B2}" sibTransId="{0550160E-891D-444B-8792-1D74D14CEAD3}"/>
    <dgm:cxn modelId="{085C2DFF-8C99-4C11-AA3A-499B2F8955BB}" type="presOf" srcId="{0DA2FEDA-6880-4842-A3B5-D05953FC6784}" destId="{B3B3D14A-DF0D-4B48-BA90-EA99727EC5FB}" srcOrd="0" destOrd="5" presId="urn:microsoft.com/office/officeart/2005/8/layout/vList5"/>
    <dgm:cxn modelId="{EBE6FCD8-C8DB-47BB-9B36-8393869D33F0}" srcId="{FC392863-D5AF-4C9A-A064-40DE7C29796A}" destId="{4958DA92-7662-4213-B213-70CFDADBD614}" srcOrd="3" destOrd="0" parTransId="{B7189426-5A6E-4D9C-884C-5F7583F85C80}" sibTransId="{2ACF7B26-5906-405D-B380-78F3CCB098DD}"/>
    <dgm:cxn modelId="{C213155F-388B-4B49-814E-44358D654E92}" type="presParOf" srcId="{D7FB0CD1-AB1C-426B-A23A-62A631D6DCAB}" destId="{0F52A84E-CEB3-4DD0-AB31-A974BDB4FA25}" srcOrd="0" destOrd="0" presId="urn:microsoft.com/office/officeart/2005/8/layout/vList5"/>
    <dgm:cxn modelId="{9BF042BE-4BA5-4743-B61A-7D14B6574246}" type="presParOf" srcId="{0F52A84E-CEB3-4DD0-AB31-A974BDB4FA25}" destId="{55C33C2C-BDA0-4E61-8F0B-8F2E76D86D02}" srcOrd="0" destOrd="0" presId="urn:microsoft.com/office/officeart/2005/8/layout/vList5"/>
    <dgm:cxn modelId="{44124BA3-4578-40B3-872B-8C1BDF0A8FA2}" type="presParOf" srcId="{0F52A84E-CEB3-4DD0-AB31-A974BDB4FA25}" destId="{6125AC85-B84E-460F-9A52-02D62D27CEA6}" srcOrd="1" destOrd="0" presId="urn:microsoft.com/office/officeart/2005/8/layout/vList5"/>
    <dgm:cxn modelId="{E9FA71BD-D14B-4426-8FAE-25AA249D20F2}" type="presParOf" srcId="{D7FB0CD1-AB1C-426B-A23A-62A631D6DCAB}" destId="{54576B4C-0AFA-48AD-94E0-FBA57272F482}" srcOrd="1" destOrd="0" presId="urn:microsoft.com/office/officeart/2005/8/layout/vList5"/>
    <dgm:cxn modelId="{B5ABF704-181B-4D1F-B00F-4DDD0B22D8CE}" type="presParOf" srcId="{D7FB0CD1-AB1C-426B-A23A-62A631D6DCAB}" destId="{12CCCE24-067F-49FE-97B8-0EB824C2E138}" srcOrd="2" destOrd="0" presId="urn:microsoft.com/office/officeart/2005/8/layout/vList5"/>
    <dgm:cxn modelId="{FAE0F6A5-3661-486B-9C3C-C9B8737D7127}" type="presParOf" srcId="{12CCCE24-067F-49FE-97B8-0EB824C2E138}" destId="{4B950A71-8125-4401-8C5C-DBA2A1DA1F3D}" srcOrd="0" destOrd="0" presId="urn:microsoft.com/office/officeart/2005/8/layout/vList5"/>
    <dgm:cxn modelId="{F4219BCB-2B39-49FE-802F-74EFB692318C}" type="presParOf" srcId="{12CCCE24-067F-49FE-97B8-0EB824C2E138}" destId="{DF0776FE-486F-49D5-A5B1-98A74A802E80}" srcOrd="1" destOrd="0" presId="urn:microsoft.com/office/officeart/2005/8/layout/vList5"/>
    <dgm:cxn modelId="{43727DE9-9D49-47E2-9470-CF3327818B5C}" type="presParOf" srcId="{D7FB0CD1-AB1C-426B-A23A-62A631D6DCAB}" destId="{27489804-3C29-4C69-A881-B0F439E13E83}" srcOrd="3" destOrd="0" presId="urn:microsoft.com/office/officeart/2005/8/layout/vList5"/>
    <dgm:cxn modelId="{257C1539-55D7-4FFB-90E7-BBE99C1A3C86}" type="presParOf" srcId="{D7FB0CD1-AB1C-426B-A23A-62A631D6DCAB}" destId="{998D1581-B932-4336-862A-C03A9167A3DB}" srcOrd="4" destOrd="0" presId="urn:microsoft.com/office/officeart/2005/8/layout/vList5"/>
    <dgm:cxn modelId="{D3D7F62F-6F7A-4AC7-B60A-3A280388CAF3}" type="presParOf" srcId="{998D1581-B932-4336-862A-C03A9167A3DB}" destId="{702FCF16-F45E-46C5-AF96-DBC57613BE37}" srcOrd="0" destOrd="0" presId="urn:microsoft.com/office/officeart/2005/8/layout/vList5"/>
    <dgm:cxn modelId="{9619FC9D-C475-4385-9E38-45FBEA7DB227}" type="presParOf" srcId="{998D1581-B932-4336-862A-C03A9167A3DB}" destId="{B3B3D14A-DF0D-4B48-BA90-EA99727EC5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5AC85-B84E-460F-9A52-02D62D27CEA6}">
      <dsp:nvSpPr>
        <dsp:cNvPr id="0" name=""/>
        <dsp:cNvSpPr/>
      </dsp:nvSpPr>
      <dsp:spPr>
        <a:xfrm rot="5400000">
          <a:off x="2174390" y="-560607"/>
          <a:ext cx="1181397" cy="26024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Project Manager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Technical Leader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Test Leader</a:t>
          </a:r>
          <a:endParaRPr lang="en-US" sz="1300" kern="1200" dirty="0"/>
        </a:p>
      </dsp:txBody>
      <dsp:txXfrm rot="-5400000">
        <a:off x="1463871" y="207583"/>
        <a:ext cx="2544766" cy="1066055"/>
      </dsp:txXfrm>
    </dsp:sp>
    <dsp:sp modelId="{55C33C2C-BDA0-4E61-8F0B-8F2E76D86D02}">
      <dsp:nvSpPr>
        <dsp:cNvPr id="0" name=""/>
        <dsp:cNvSpPr/>
      </dsp:nvSpPr>
      <dsp:spPr>
        <a:xfrm>
          <a:off x="0" y="2237"/>
          <a:ext cx="1463870" cy="1476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Management</a:t>
          </a:r>
          <a:endParaRPr lang="en-US" sz="1600" kern="1200" dirty="0"/>
        </a:p>
      </dsp:txBody>
      <dsp:txXfrm>
        <a:off x="71460" y="73697"/>
        <a:ext cx="1320950" cy="1333826"/>
      </dsp:txXfrm>
    </dsp:sp>
    <dsp:sp modelId="{DF0776FE-486F-49D5-A5B1-98A74A802E80}">
      <dsp:nvSpPr>
        <dsp:cNvPr id="0" name=""/>
        <dsp:cNvSpPr/>
      </dsp:nvSpPr>
      <dsp:spPr>
        <a:xfrm rot="5400000">
          <a:off x="2174390" y="989976"/>
          <a:ext cx="1181397" cy="26024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Configuration Manager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Technical Sale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IT Helpdesk / IT Support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Application Support Consultant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Technical Recruiter</a:t>
          </a:r>
          <a:endParaRPr lang="en-US" sz="1300" kern="1200" dirty="0"/>
        </a:p>
      </dsp:txBody>
      <dsp:txXfrm rot="-5400000">
        <a:off x="1463871" y="1758167"/>
        <a:ext cx="2544766" cy="1066055"/>
      </dsp:txXfrm>
    </dsp:sp>
    <dsp:sp modelId="{4B950A71-8125-4401-8C5C-DBA2A1DA1F3D}">
      <dsp:nvSpPr>
        <dsp:cNvPr id="0" name=""/>
        <dsp:cNvSpPr/>
      </dsp:nvSpPr>
      <dsp:spPr>
        <a:xfrm>
          <a:off x="0" y="1552821"/>
          <a:ext cx="1463870" cy="1476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Support</a:t>
          </a:r>
          <a:endParaRPr lang="en-US" sz="1600" kern="1200" dirty="0"/>
        </a:p>
      </dsp:txBody>
      <dsp:txXfrm>
        <a:off x="71460" y="1624281"/>
        <a:ext cx="1320950" cy="1333826"/>
      </dsp:txXfrm>
    </dsp:sp>
    <dsp:sp modelId="{B3B3D14A-DF0D-4B48-BA90-EA99727EC5FB}">
      <dsp:nvSpPr>
        <dsp:cNvPr id="0" name=""/>
        <dsp:cNvSpPr/>
      </dsp:nvSpPr>
      <dsp:spPr>
        <a:xfrm rot="5400000">
          <a:off x="2174390" y="2540560"/>
          <a:ext cx="1181397" cy="260243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QA/QC/</a:t>
          </a:r>
          <a:r>
            <a:rPr lang="en-US" sz="1300" kern="1200" dirty="0" smtClean="0"/>
            <a:t>Test Engineer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Automation Test Engineer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Process Engineer</a:t>
          </a:r>
          <a:endParaRPr lang="en-US" sz="1300" kern="1200" dirty="0"/>
        </a:p>
      </dsp:txBody>
      <dsp:txXfrm rot="-5400000">
        <a:off x="1463871" y="3308751"/>
        <a:ext cx="2544766" cy="1066055"/>
      </dsp:txXfrm>
    </dsp:sp>
    <dsp:sp modelId="{702FCF16-F45E-46C5-AF96-DBC57613BE37}">
      <dsp:nvSpPr>
        <dsp:cNvPr id="0" name=""/>
        <dsp:cNvSpPr/>
      </dsp:nvSpPr>
      <dsp:spPr>
        <a:xfrm>
          <a:off x="0" y="3103405"/>
          <a:ext cx="1463870" cy="1476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QA/QC</a:t>
          </a:r>
          <a:endParaRPr lang="en-US" sz="1600" kern="1200" dirty="0"/>
        </a:p>
      </dsp:txBody>
      <dsp:txXfrm>
        <a:off x="71460" y="3174865"/>
        <a:ext cx="1320950" cy="1333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5AC85-B84E-460F-9A52-02D62D27CEA6}">
      <dsp:nvSpPr>
        <dsp:cNvPr id="0" name=""/>
        <dsp:cNvSpPr/>
      </dsp:nvSpPr>
      <dsp:spPr>
        <a:xfrm rot="5400000">
          <a:off x="2080951" y="-516636"/>
          <a:ext cx="1181397" cy="25144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Product Owner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Business Analyst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Data Analyst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System Analyst</a:t>
          </a:r>
          <a:endParaRPr lang="en-US" sz="1100" kern="1200" dirty="0"/>
        </a:p>
      </dsp:txBody>
      <dsp:txXfrm rot="-5400000">
        <a:off x="1414403" y="207583"/>
        <a:ext cx="2456823" cy="1066055"/>
      </dsp:txXfrm>
    </dsp:sp>
    <dsp:sp modelId="{55C33C2C-BDA0-4E61-8F0B-8F2E76D86D02}">
      <dsp:nvSpPr>
        <dsp:cNvPr id="0" name=""/>
        <dsp:cNvSpPr/>
      </dsp:nvSpPr>
      <dsp:spPr>
        <a:xfrm>
          <a:off x="0" y="2237"/>
          <a:ext cx="1414402" cy="1476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Analyst</a:t>
          </a:r>
          <a:endParaRPr lang="en-US" sz="1900" kern="1200" dirty="0"/>
        </a:p>
      </dsp:txBody>
      <dsp:txXfrm>
        <a:off x="69045" y="71282"/>
        <a:ext cx="1276312" cy="1338656"/>
      </dsp:txXfrm>
    </dsp:sp>
    <dsp:sp modelId="{DF0776FE-486F-49D5-A5B1-98A74A802E80}">
      <dsp:nvSpPr>
        <dsp:cNvPr id="0" name=""/>
        <dsp:cNvSpPr/>
      </dsp:nvSpPr>
      <dsp:spPr>
        <a:xfrm rot="5400000">
          <a:off x="2080951" y="1033947"/>
          <a:ext cx="1181397" cy="25144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Solution Architect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Graphic Designer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UI UX Designer</a:t>
          </a:r>
          <a:endParaRPr lang="en-US" sz="1100" kern="1200" dirty="0"/>
        </a:p>
      </dsp:txBody>
      <dsp:txXfrm rot="-5400000">
        <a:off x="1414403" y="1758167"/>
        <a:ext cx="2456823" cy="1066055"/>
      </dsp:txXfrm>
    </dsp:sp>
    <dsp:sp modelId="{4B950A71-8125-4401-8C5C-DBA2A1DA1F3D}">
      <dsp:nvSpPr>
        <dsp:cNvPr id="0" name=""/>
        <dsp:cNvSpPr/>
      </dsp:nvSpPr>
      <dsp:spPr>
        <a:xfrm>
          <a:off x="0" y="1552821"/>
          <a:ext cx="1414402" cy="1476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Designer</a:t>
          </a:r>
          <a:endParaRPr lang="en-US" sz="1900" kern="1200" dirty="0"/>
        </a:p>
      </dsp:txBody>
      <dsp:txXfrm>
        <a:off x="69045" y="1621866"/>
        <a:ext cx="1276312" cy="1338656"/>
      </dsp:txXfrm>
    </dsp:sp>
    <dsp:sp modelId="{B3B3D14A-DF0D-4B48-BA90-EA99727EC5FB}">
      <dsp:nvSpPr>
        <dsp:cNvPr id="0" name=""/>
        <dsp:cNvSpPr/>
      </dsp:nvSpPr>
      <dsp:spPr>
        <a:xfrm rot="5400000">
          <a:off x="2058998" y="2565173"/>
          <a:ext cx="1181397" cy="25532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Frontend Developer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smtClean="0"/>
            <a:t>Backend Developer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smtClean="0"/>
            <a:t>Full Stack Developer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Mobile Developer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Game Developer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Database Developer</a:t>
          </a:r>
          <a:endParaRPr lang="en-US" sz="1100" kern="1200" dirty="0"/>
        </a:p>
      </dsp:txBody>
      <dsp:txXfrm rot="-5400000">
        <a:off x="1373093" y="3308750"/>
        <a:ext cx="2495538" cy="1066055"/>
      </dsp:txXfrm>
    </dsp:sp>
    <dsp:sp modelId="{702FCF16-F45E-46C5-AF96-DBC57613BE37}">
      <dsp:nvSpPr>
        <dsp:cNvPr id="0" name=""/>
        <dsp:cNvSpPr/>
      </dsp:nvSpPr>
      <dsp:spPr>
        <a:xfrm>
          <a:off x="0" y="3103405"/>
          <a:ext cx="1373092" cy="14767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Developer</a:t>
          </a:r>
          <a:endParaRPr lang="en-US" sz="1900" kern="1200" dirty="0"/>
        </a:p>
      </dsp:txBody>
      <dsp:txXfrm>
        <a:off x="67029" y="3170434"/>
        <a:ext cx="1239034" cy="1342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74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7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47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169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9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1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5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30967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8030967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2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67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01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4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4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50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8229-972D-4E1C-A8E0-6A03293023E1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0BE80F-7822-44E2-81F1-1F6AA15FA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0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CHUYÊN NGÀNH </a:t>
            </a:r>
            <a:br>
              <a:rPr lang="en-US" dirty="0" smtClean="0"/>
            </a:br>
            <a:r>
              <a:rPr lang="en-US" dirty="0" smtClean="0"/>
              <a:t>CÔNG NGHỆ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 &amp; </a:t>
            </a:r>
            <a:r>
              <a:rPr lang="en-US" dirty="0" err="1" smtClean="0"/>
              <a:t>đáp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endParaRPr lang="en-US" dirty="0" smtClean="0"/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cnpm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r>
              <a:rPr lang="en-US" dirty="0" smtClean="0"/>
              <a:t>Xu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(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endParaRPr lang="en-US" dirty="0"/>
          </a:p>
        </p:txBody>
      </p:sp>
      <p:pic>
        <p:nvPicPr>
          <p:cNvPr id="1026" name="Picture 2" descr="http://huflit.edu.vn/uploads/news/2016_06/cntt-dh-cn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0" y="1340428"/>
            <a:ext cx="8086483" cy="52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8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uflit.edu.vn/uploads/news/2016_06/cntt-dh-cntt-tu-ch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43125"/>
            <a:ext cx="8118764" cy="40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HỌC CNPM CÓ THỂ LÀM GÌ?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723902"/>
              </p:ext>
            </p:extLst>
          </p:nvPr>
        </p:nvGraphicFramePr>
        <p:xfrm>
          <a:off x="318655" y="1787237"/>
          <a:ext cx="4066308" cy="4582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284640"/>
              </p:ext>
            </p:extLst>
          </p:nvPr>
        </p:nvGraphicFramePr>
        <p:xfrm>
          <a:off x="4633212" y="1787237"/>
          <a:ext cx="3928897" cy="4582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721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HỘI VIỆC LÀM?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09598" y="1422836"/>
            <a:ext cx="6347714" cy="3880773"/>
          </a:xfrm>
        </p:spPr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5/11/2018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vietnamworks.com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36" y="4424014"/>
            <a:ext cx="3232620" cy="2022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17" y="4424014"/>
            <a:ext cx="3292567" cy="2028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516" y="2291533"/>
            <a:ext cx="3232620" cy="1974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597" y="2286696"/>
            <a:ext cx="3188659" cy="19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/>
              <a:t> </a:t>
            </a:r>
            <a:r>
              <a:rPr lang="en-US" dirty="0" smtClean="0"/>
              <a:t>Developer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</a:t>
            </a:r>
            <a:r>
              <a:rPr lang="vi-VN" b="1" dirty="0" smtClean="0"/>
              <a:t>ập </a:t>
            </a:r>
            <a:r>
              <a:rPr lang="vi-VN" b="1" dirty="0"/>
              <a:t>trình viên mới ra trường &amp; junior </a:t>
            </a:r>
            <a:r>
              <a:rPr lang="vi-VN" b="1" dirty="0" smtClean="0"/>
              <a:t>level</a:t>
            </a:r>
            <a:r>
              <a:rPr lang="en-US" dirty="0" smtClean="0"/>
              <a:t>: </a:t>
            </a:r>
            <a:r>
              <a:rPr lang="vi-VN" dirty="0" smtClean="0"/>
              <a:t>mức </a:t>
            </a:r>
            <a:r>
              <a:rPr lang="vi-VN" dirty="0"/>
              <a:t>lương khoảng </a:t>
            </a:r>
            <a:r>
              <a:rPr lang="vi-VN" dirty="0" smtClean="0"/>
              <a:t>5-</a:t>
            </a:r>
            <a:r>
              <a:rPr lang="en-US" dirty="0" smtClean="0"/>
              <a:t>10</a:t>
            </a:r>
            <a:r>
              <a:rPr lang="vi-VN" dirty="0" smtClean="0"/>
              <a:t> </a:t>
            </a:r>
            <a:r>
              <a:rPr lang="vi-VN" dirty="0"/>
              <a:t>triệu/tháng.</a:t>
            </a:r>
          </a:p>
          <a:p>
            <a:r>
              <a:rPr lang="en-US" b="1" dirty="0"/>
              <a:t>L</a:t>
            </a:r>
            <a:r>
              <a:rPr lang="vi-VN" b="1" dirty="0" smtClean="0"/>
              <a:t>ập </a:t>
            </a:r>
            <a:r>
              <a:rPr lang="vi-VN" b="1" dirty="0"/>
              <a:t>trình viên có kinh </a:t>
            </a:r>
            <a:r>
              <a:rPr lang="vi-VN" b="1" dirty="0" smtClean="0"/>
              <a:t>nghiệm 3-5 năm</a:t>
            </a:r>
            <a:r>
              <a:rPr lang="en-US" dirty="0" smtClean="0"/>
              <a:t>:</a:t>
            </a:r>
            <a:r>
              <a:rPr lang="vi-VN" dirty="0" smtClean="0"/>
              <a:t> trung </a:t>
            </a:r>
            <a:r>
              <a:rPr lang="vi-VN" dirty="0"/>
              <a:t>bình khoảng 15-20 triệu/tháng.</a:t>
            </a:r>
          </a:p>
          <a:p>
            <a:r>
              <a:rPr lang="en-US" b="1" dirty="0"/>
              <a:t>L</a:t>
            </a:r>
            <a:r>
              <a:rPr lang="vi-VN" b="1" dirty="0"/>
              <a:t>ập trình viên có kinh nghiệm </a:t>
            </a:r>
            <a:r>
              <a:rPr lang="vi-VN" b="1" dirty="0" smtClean="0"/>
              <a:t>5-7 năm</a:t>
            </a:r>
            <a:r>
              <a:rPr lang="en-US" dirty="0" smtClean="0"/>
              <a:t>: </a:t>
            </a:r>
            <a:r>
              <a:rPr lang="vi-VN" dirty="0" smtClean="0"/>
              <a:t>trung </a:t>
            </a:r>
            <a:r>
              <a:rPr lang="vi-VN" dirty="0"/>
              <a:t>bình khoảng 20-30 triệu/tháng.</a:t>
            </a:r>
          </a:p>
          <a:p>
            <a:r>
              <a:rPr lang="vi-VN" b="1" dirty="0"/>
              <a:t>Trên 7 </a:t>
            </a:r>
            <a:r>
              <a:rPr lang="vi-VN" b="1" dirty="0" smtClean="0"/>
              <a:t>năm</a:t>
            </a:r>
            <a:r>
              <a:rPr lang="en-US" b="1" dirty="0" smtClean="0"/>
              <a:t> </a:t>
            </a:r>
            <a:r>
              <a:rPr lang="vi-VN" b="1" dirty="0"/>
              <a:t>kinh </a:t>
            </a:r>
            <a:r>
              <a:rPr lang="vi-VN" b="1" dirty="0" smtClean="0"/>
              <a:t>nghiệm</a:t>
            </a:r>
            <a:r>
              <a:rPr lang="en-US" dirty="0" smtClean="0"/>
              <a:t>: </a:t>
            </a:r>
            <a:r>
              <a:rPr lang="en-US" dirty="0" err="1" smtClean="0"/>
              <a:t>tùy</a:t>
            </a:r>
            <a:r>
              <a:rPr lang="vi-VN" dirty="0" smtClean="0"/>
              <a:t> </a:t>
            </a:r>
            <a:r>
              <a:rPr lang="vi-VN" dirty="0"/>
              <a:t>vào tố chất và năng lực phát triển các hướng lâu dài của mỗi lập trình viên</a:t>
            </a:r>
          </a:p>
          <a:p>
            <a:r>
              <a:rPr lang="vi-VN" i="1" dirty="0"/>
              <a:t>(Thống kê khảo sát từ 1000 ứng viên IT, qua kênh VietnamWorks - topITworks, năm 2017)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i="1" dirty="0" smtClean="0"/>
              <a:t>1. </a:t>
            </a:r>
            <a:r>
              <a:rPr lang="en-US" sz="2400" i="1" dirty="0" err="1" smtClean="0"/>
              <a:t>Những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kỹ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năng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được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tìm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nhiều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nhất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TopDev</a:t>
            </a:r>
            <a:endParaRPr lang="en-US" sz="2400" i="1" dirty="0"/>
          </a:p>
        </p:txBody>
      </p:sp>
      <p:pic>
        <p:nvPicPr>
          <p:cNvPr id="4098" name="Picture 2" descr="muc-luong-lap-trinh-web-tai-viet-nam-hien-nay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56" y="2201069"/>
            <a:ext cx="50673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5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2. </a:t>
            </a:r>
            <a:r>
              <a:rPr lang="en-US" sz="2200" i="1" dirty="0" smtClean="0"/>
              <a:t>Top </a:t>
            </a:r>
            <a:r>
              <a:rPr lang="en-US" sz="2200" i="1" dirty="0" err="1" smtClean="0"/>
              <a:t>ngôn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ngữ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lập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trình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phổ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biến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nhất</a:t>
            </a:r>
            <a:r>
              <a:rPr lang="en-US" sz="2200" i="1" dirty="0" smtClean="0"/>
              <a:t> 2018 – </a:t>
            </a:r>
            <a:r>
              <a:rPr lang="en-US" sz="2200" i="1" dirty="0" err="1" smtClean="0"/>
              <a:t>theo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StackOverflow</a:t>
            </a:r>
            <a:endParaRPr lang="en-US" sz="22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592" y="2009818"/>
            <a:ext cx="6286500" cy="46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155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CHUYÊN NGÀNH  CÔNG NGHỆ PHẦN MỀM</vt:lpstr>
      <vt:lpstr>NỘI DUNG</vt:lpstr>
      <vt:lpstr>Cây đào tạo chuyên ngành</vt:lpstr>
      <vt:lpstr>Môn học tự chọn theo chuyên ngành</vt:lpstr>
      <vt:lpstr>HỌC CNPM CÓ THỂ LÀM GÌ?</vt:lpstr>
      <vt:lpstr>CƠ HỘI VIỆC LÀM?</vt:lpstr>
      <vt:lpstr>Thống kê lương Developer 2017</vt:lpstr>
      <vt:lpstr>Xu hướng nghề nghiệp 1. Những kỹ năng được tìm nhiều nhất trên TopDev</vt:lpstr>
      <vt:lpstr>Xu hướng nghề nghiệp 2. Top ngôn ngữ lập trình phổ biến nhất 2018 – theo StackOverflow</vt:lpstr>
      <vt:lpstr>Hỏi &amp; đáp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CHUYÊN NGÀNH  CÔNG NGHỆ PHẦN MỀM</dc:title>
  <dc:creator>T440s</dc:creator>
  <cp:lastModifiedBy>T440s</cp:lastModifiedBy>
  <cp:revision>27</cp:revision>
  <dcterms:created xsi:type="dcterms:W3CDTF">2018-11-05T03:04:43Z</dcterms:created>
  <dcterms:modified xsi:type="dcterms:W3CDTF">2018-11-05T10:11:29Z</dcterms:modified>
</cp:coreProperties>
</file>