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F4D3-B94D-4E42-A0DA-1756F00FB748}" type="datetimeFigureOut">
              <a:rPr lang="en-US" smtClean="0"/>
              <a:t>12-Dec-18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27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smtClean="0"/>
              <a:t>LAB 1: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đến</a:t>
            </a:r>
            <a:r>
              <a:rPr lang="en-US" dirty="0" smtClean="0"/>
              <a:t> file</a:t>
            </a:r>
            <a:endParaRPr lang="en-US" dirty="0" smtClean="0"/>
          </a:p>
          <a:p>
            <a:pPr lvl="1"/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smtClean="0"/>
              <a:t>LAB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/>
              <a:t>link </a:t>
            </a:r>
            <a:r>
              <a:rPr lang="en-US" dirty="0" err="1"/>
              <a:t>đến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LAB </a:t>
            </a:r>
            <a:r>
              <a:rPr lang="en-US" dirty="0" smtClean="0"/>
              <a:t>3: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lvl="1"/>
            <a:r>
              <a:rPr lang="en-US" dirty="0"/>
              <a:t>link </a:t>
            </a:r>
            <a:r>
              <a:rPr lang="en-US" dirty="0" err="1"/>
              <a:t>đến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/>
              <a:t>LAB </a:t>
            </a:r>
            <a:r>
              <a:rPr lang="en-US" dirty="0" smtClean="0"/>
              <a:t>4: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/>
            <a:r>
              <a:rPr lang="en-US" dirty="0"/>
              <a:t>link </a:t>
            </a:r>
            <a:r>
              <a:rPr lang="en-US" dirty="0" err="1"/>
              <a:t>đến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 smtClean="0"/>
          </a:p>
          <a:p>
            <a:r>
              <a:rPr lang="en-US" dirty="0"/>
              <a:t>LAB </a:t>
            </a:r>
            <a:r>
              <a:rPr lang="en-US" dirty="0" smtClean="0"/>
              <a:t>5: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  <a:p>
            <a:pPr lvl="1"/>
            <a:r>
              <a:rPr lang="en-US" dirty="0"/>
              <a:t>link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smtClean="0"/>
              <a:t>app/web host</a:t>
            </a:r>
          </a:p>
          <a:p>
            <a:pPr lvl="1"/>
            <a:r>
              <a:rPr lang="en-US" dirty="0" smtClean="0"/>
              <a:t>Username/</a:t>
            </a:r>
            <a:r>
              <a:rPr lang="en-US" dirty="0" err="1" smtClean="0"/>
              <a:t>pwd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(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lầm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pPr lvl="1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err="1" smtClean="0"/>
              <a:t>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5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Báo cáo thực hành CNPM</vt:lpstr>
      <vt:lpstr>NỘI DUNG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T440s</dc:creator>
  <cp:lastModifiedBy>T440s</cp:lastModifiedBy>
  <cp:revision>6</cp:revision>
  <dcterms:created xsi:type="dcterms:W3CDTF">2018-12-12T09:52:11Z</dcterms:created>
  <dcterms:modified xsi:type="dcterms:W3CDTF">2018-12-12T10:14:11Z</dcterms:modified>
</cp:coreProperties>
</file>