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1124" r:id="rId3"/>
    <p:sldId id="1125" r:id="rId4"/>
    <p:sldId id="257" r:id="rId5"/>
    <p:sldId id="1122" r:id="rId6"/>
    <p:sldId id="11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6A2-B35F-4E14-9626-507E75722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082D9-0D39-4E6B-99A5-B21969010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95DD-2718-46E5-934C-D06AD15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9376C-6536-44D3-BABF-52AE2B69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2CCA-2D9A-4ADD-9F6C-DD55B29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4B2-8D91-401C-9D6D-A9DC838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B1678-A0B0-46FC-8BFA-2BAF4BDEC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9DC0-93DC-4F64-B1B7-0C2E8A46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4A6B-B837-4787-AD55-0F5933A8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B990-06EC-4E92-8492-613C3F89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A5855-CC1C-4F95-932E-FDE82E24D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52C69-E1A8-4C7D-9C51-757E8E980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D5CF6-3DC0-4676-BEC8-7391AE04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7CE1-0D2E-4068-AFD7-DB0AC376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8355-5E6F-49B1-84F7-83DDBEF6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3509" y="2129731"/>
            <a:ext cx="10364982" cy="1470422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9247" y="3885903"/>
            <a:ext cx="8533509" cy="175319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29E815-8C65-42CC-B304-7BFB6791C5F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6491" y="6244828"/>
            <a:ext cx="3859018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0"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Ashok Mehta © 2008-2016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C7E337-EED4-4D8B-BF76-59AC107D00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38491" y="6244828"/>
            <a:ext cx="2843018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13"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DC2098-767F-4435-B443-E1C0A4D81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7068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8148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71" y="1710036"/>
            <a:ext cx="10516491" cy="2853035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071" y="4589859"/>
            <a:ext cx="10516491" cy="1500188"/>
          </a:xfrm>
        </p:spPr>
        <p:txBody>
          <a:bodyPr/>
          <a:lstStyle>
            <a:lvl1pPr marL="0" indent="0">
              <a:buNone/>
              <a:defRPr sz="2250"/>
            </a:lvl1pPr>
            <a:lvl2pPr marL="428625" indent="0">
              <a:buNone/>
              <a:defRPr sz="1875"/>
            </a:lvl2pPr>
            <a:lvl3pPr marL="857250" indent="0">
              <a:buNone/>
              <a:defRPr sz="1688"/>
            </a:lvl3pPr>
            <a:lvl4pPr marL="1285875" indent="0">
              <a:buNone/>
              <a:defRPr sz="1500"/>
            </a:lvl4pPr>
            <a:lvl5pPr marL="1714500" indent="0">
              <a:buNone/>
              <a:defRPr sz="1500"/>
            </a:lvl5pPr>
            <a:lvl6pPr marL="2143125" indent="0">
              <a:buNone/>
              <a:defRPr sz="1500"/>
            </a:lvl6pPr>
            <a:lvl7pPr marL="2571750" indent="0">
              <a:buNone/>
              <a:defRPr sz="1500"/>
            </a:lvl7pPr>
            <a:lvl8pPr marL="3000375" indent="0">
              <a:buNone/>
              <a:defRPr sz="1500"/>
            </a:lvl8pPr>
            <a:lvl9pPr marL="34290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28276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123" y="692051"/>
            <a:ext cx="5376334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352" y="692051"/>
            <a:ext cx="5378561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207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83" y="364629"/>
            <a:ext cx="10516491" cy="13260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83" y="1681758"/>
            <a:ext cx="5157982" cy="823020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83" y="2504778"/>
            <a:ext cx="5157982" cy="3684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755" y="1681758"/>
            <a:ext cx="5184720" cy="823020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755" y="2504778"/>
            <a:ext cx="5184720" cy="3684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63644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8208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4187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84" y="456903"/>
            <a:ext cx="3932543" cy="159990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492" y="986731"/>
            <a:ext cx="6173983" cy="4874121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84" y="2056805"/>
            <a:ext cx="3932543" cy="3811489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321906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1002-836D-4844-87A9-84CD68F3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18D7-D8CE-4D39-8D9B-7C6D41F2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E11-DD93-4117-ABE3-CF9B67B6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D6D6-C952-41A8-BDDF-A3455E73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F25D-68BD-4432-810B-73D18C56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38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84" y="456903"/>
            <a:ext cx="3932543" cy="159990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492" y="986731"/>
            <a:ext cx="6173983" cy="4874121"/>
          </a:xfrm>
        </p:spPr>
        <p:txBody>
          <a:bodyPr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84" y="2056805"/>
            <a:ext cx="3932543" cy="3811489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74418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37212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5387" y="151805"/>
            <a:ext cx="2742754" cy="62552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123" y="151805"/>
            <a:ext cx="8014369" cy="62552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11831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23" y="151805"/>
            <a:ext cx="10971018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124" y="692051"/>
            <a:ext cx="10968790" cy="2786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124" y="3620989"/>
            <a:ext cx="10968790" cy="2786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28961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23" y="151805"/>
            <a:ext cx="10971018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7124" y="692051"/>
            <a:ext cx="10968790" cy="57150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2596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23" y="151805"/>
            <a:ext cx="10971018" cy="381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7123" y="692051"/>
            <a:ext cx="5376334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352" y="692051"/>
            <a:ext cx="5378561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8424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B25F-8089-4037-920D-11FCA02F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1E69-1F67-487E-A0B8-F0AFBBAB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6494-91EC-4214-9890-CD047CF3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C25B-D70F-42F8-B3D5-1A1C1054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D065-06A7-4DAB-8EE4-C1F444FC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5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0B26-1C5A-4536-83DD-3DAE275A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69A5-3B47-48A5-BEDD-4070579A6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50E93-AD70-42CA-8884-B2CC9420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FB8C5-1CED-47AA-87DD-3CBB8B8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1036C-63C9-4449-8077-B4C74DF8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9725E-7DB4-464C-BE58-90870473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5AFA-2EBA-4E31-BC0E-50572B7B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1DC-FB9E-4429-86CD-EE689714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1A39D-A534-4412-9867-04BEB2E87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64C21-136D-44B7-9AF3-DD044BC34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B86A8-3224-49EC-AC6B-B1DEF00C7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A84EB-3398-45F2-B001-77ABC23B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80F5E-5796-4ED4-8825-3F85DB2C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FE4ED-1B3C-4489-8CBE-B9A9F965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5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72B4-84AD-4789-9493-19BB17FD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615F1-39A5-411D-9795-EF0B437E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A3B06-0BDA-4018-8037-E24E41AF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9978D-4D21-4B4E-A2DB-7B7ED746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4D765-1437-46D1-AA35-C72B9C9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B8A2F-E66C-4465-839D-A9ECC66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50ACD-C6E5-4B07-9BAF-7BCC146A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6D11-C4D3-48F7-87EE-016254C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F008-15CC-465C-8C7F-354B670A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92E8-A264-47BB-9A57-DAC1366A7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268B-4190-45DF-AF0B-E85219CD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3FD3-6297-4BAA-932C-DF7E45AF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16668-6E39-411B-9AB2-1F6D84F4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9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995-F2C3-4EFE-A985-8B6913F7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4AB83-C9F4-45A2-87B4-ED89EEF75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443F2-1D64-4516-B93F-53CB6046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21F03-8949-4D02-B90D-B52937FF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08DC1-3B9D-491A-B769-14B3998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2108-4406-4DB0-8C82-FD2FF31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defineview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D9D50-96D7-46A9-8E43-F93F8F28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9E66E-CCC0-4B93-AA96-160B8A8D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94D9-3373-4B46-A883-0F999DF2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549D-C739-4576-8BAB-CE54221D91AC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1007-D573-44DA-8421-E5A4CEE9A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0958-3E41-4542-9EF8-BFB9BA7E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9A6F2-903F-4B9E-9326-563CDDB0B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00A97A-88A8-4048-8861-9355ED0F6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97123" y="151805"/>
            <a:ext cx="1097101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11F67E-CF91-4E3C-9673-22769AD90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7124" y="692051"/>
            <a:ext cx="1096879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733A621-1389-4BF8-8969-B73FE8081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55" y="532805"/>
            <a:ext cx="1168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88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9" name="Rectangle 16">
            <a:extLst>
              <a:ext uri="{FF2B5EF4-FFF2-40B4-BE49-F238E27FC236}">
                <a16:creationId xmlns:a16="http://schemas.microsoft.com/office/drawing/2014/main" id="{8E11644E-86D1-47DE-845C-DFB03BE9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" y="6488907"/>
            <a:ext cx="12192000" cy="300633"/>
          </a:xfrm>
          <a:prstGeom prst="rect">
            <a:avLst/>
          </a:prstGeom>
          <a:solidFill>
            <a:srgbClr val="3399FF">
              <a:alpha val="45882"/>
            </a:srgbClr>
          </a:solidFill>
          <a:ln w="9525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algn="ctr"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1125" b="1" dirty="0">
                <a:solidFill>
                  <a:schemeClr val="accent2"/>
                </a:solidFill>
              </a:rPr>
              <a:t>       Copyright © 2006-2018                       DefineView Consulting           </a:t>
            </a:r>
            <a:r>
              <a:rPr lang="en-US" altLang="en-US" sz="1125" b="1" dirty="0">
                <a:solidFill>
                  <a:schemeClr val="accent2"/>
                </a:solidFill>
                <a:hlinkClick r:id="rId16"/>
              </a:rPr>
              <a:t>www.defineview.com</a:t>
            </a:r>
            <a:r>
              <a:rPr lang="en-US" altLang="en-US" sz="1125" b="1" dirty="0">
                <a:solidFill>
                  <a:schemeClr val="accent2"/>
                </a:solidFill>
              </a:rPr>
              <a:t>                         </a:t>
            </a:r>
            <a:fld id="{66F2E32B-1C8D-4589-BF02-8727753968AD}" type="slidenum">
              <a:rPr lang="en-US" altLang="en-US" sz="1125" b="1" smtClean="0">
                <a:solidFill>
                  <a:schemeClr val="accent2"/>
                </a:solidFill>
              </a:rPr>
              <a:pPr algn="l" eaLnBrk="1" hangingPunct="1">
                <a:defRPr/>
              </a:pPr>
              <a:t>‹#›</a:t>
            </a:fld>
            <a:endParaRPr lang="en-US" altLang="en-US" sz="1125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5pPr>
      <a:lvl6pPr marL="428625" algn="l" rtl="0" fontAlgn="base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6pPr>
      <a:lvl7pPr marL="857250" algn="l" rtl="0" fontAlgn="base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7pPr>
      <a:lvl8pPr marL="1285875" algn="l" rtl="0" fontAlgn="base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8pPr>
      <a:lvl9pPr marL="1714500" algn="l" rtl="0" fontAlgn="base">
        <a:spcBef>
          <a:spcPct val="0"/>
        </a:spcBef>
        <a:spcAft>
          <a:spcPct val="0"/>
        </a:spcAft>
        <a:defRPr sz="2250">
          <a:solidFill>
            <a:schemeClr val="tx2"/>
          </a:solidFill>
          <a:latin typeface="Trebuchet MS" panose="020B0603020202020204" pitchFamily="34" charset="0"/>
          <a:cs typeface="Arial" panose="020B0604020202020204" pitchFamily="34" charset="0"/>
        </a:defRPr>
      </a:lvl9pPr>
    </p:titleStyle>
    <p:bodyStyle>
      <a:lvl1pPr marL="321469" indent="-321469" algn="l" rtl="0" eaLnBrk="0" fontAlgn="base" hangingPunct="0">
        <a:spcBef>
          <a:spcPct val="5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6516" indent="-267891" algn="l" rtl="0" eaLnBrk="0" fontAlgn="base" hangingPunct="0">
        <a:spcBef>
          <a:spcPct val="4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rtl="0" eaLnBrk="0" fontAlgn="base" hangingPunct="0">
        <a:spcBef>
          <a:spcPct val="30000"/>
        </a:spcBef>
        <a:spcAft>
          <a:spcPct val="0"/>
        </a:spcAft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rtl="0" eaLnBrk="0" fontAlgn="base" hangingPunct="0">
        <a:spcBef>
          <a:spcPct val="20000"/>
        </a:spcBef>
        <a:spcAft>
          <a:spcPct val="0"/>
        </a:spcAft>
        <a:buChar char="–"/>
        <a:defRPr sz="1313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rtl="0" eaLnBrk="0" fontAlgn="base" hangingPunct="0">
        <a:spcBef>
          <a:spcPct val="20000"/>
        </a:spcBef>
        <a:spcAft>
          <a:spcPct val="0"/>
        </a:spcAft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B95A-82EC-446B-9905-226B84FE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0202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QUIZ : 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33417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C8B76B9E-437E-4A98-A1CA-C4DCEEA427CD}"/>
              </a:ext>
            </a:extLst>
          </p:cNvPr>
          <p:cNvGrpSpPr>
            <a:grpSpLocks/>
          </p:cNvGrpSpPr>
          <p:nvPr/>
        </p:nvGrpSpPr>
        <p:grpSpPr bwMode="auto">
          <a:xfrm>
            <a:off x="858173" y="833705"/>
            <a:ext cx="10521470" cy="1992946"/>
            <a:chOff x="-1061" y="2898"/>
            <a:chExt cx="6777" cy="1590"/>
          </a:xfrm>
        </p:grpSpPr>
        <p:sp>
          <p:nvSpPr>
            <p:cNvPr id="5" name="Rectangle 10">
              <a:extLst>
                <a:ext uri="{FF2B5EF4-FFF2-40B4-BE49-F238E27FC236}">
                  <a16:creationId xmlns:a16="http://schemas.microsoft.com/office/drawing/2014/main" id="{FDD6149D-89BF-4F09-AB68-9078D65F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2898"/>
              <a:ext cx="2153" cy="36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i="1" dirty="0">
                  <a:solidFill>
                    <a:srgbClr val="003399"/>
                  </a:solidFill>
                </a:rPr>
                <a:t>Quiz: Objective</a:t>
              </a:r>
              <a:endParaRPr lang="en-US" altLang="en-US" sz="2400" dirty="0">
                <a:solidFill>
                  <a:srgbClr val="003399"/>
                </a:solidFill>
              </a:endParaRPr>
            </a:p>
          </p:txBody>
        </p:sp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290EECFB-1C47-4D5F-8CDC-E0F4E8F8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3294"/>
              <a:ext cx="6777" cy="11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square" anchor="ctr">
              <a:spAutoFit/>
            </a:bodyPr>
            <a:lstStyle>
              <a:lvl1pPr marL="342900" indent="-342900"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800100" indent="-3429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257300" indent="-3429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 Learn about modeling functional coverage</a:t>
              </a:r>
            </a:p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Covergroups, coverpoints and bins</a:t>
              </a:r>
            </a:p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Transition coverage</a:t>
              </a:r>
            </a:p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FontTx/>
                <a:buChar char="-"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Cross coverage</a:t>
              </a:r>
              <a:endParaRPr lang="en-US" altLang="en-US" sz="2000" i="1" dirty="0">
                <a:solidFill>
                  <a:srgbClr val="FF0000"/>
                </a:solidFill>
              </a:endParaRP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125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00EF85CE-62C1-48C8-A28F-0737BCB4839F}"/>
              </a:ext>
            </a:extLst>
          </p:cNvPr>
          <p:cNvGrpSpPr>
            <a:grpSpLocks/>
          </p:cNvGrpSpPr>
          <p:nvPr/>
        </p:nvGrpSpPr>
        <p:grpSpPr bwMode="auto">
          <a:xfrm>
            <a:off x="858173" y="3673045"/>
            <a:ext cx="10521470" cy="1376261"/>
            <a:chOff x="-1061" y="3144"/>
            <a:chExt cx="6777" cy="1098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5129569-665A-4101-B777-818EB310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3144"/>
              <a:ext cx="2901" cy="36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square" anchor="ctr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i="1" dirty="0">
                  <a:solidFill>
                    <a:srgbClr val="003399"/>
                  </a:solidFill>
                </a:rPr>
                <a:t> Design under test (DUT)</a:t>
              </a:r>
              <a:endParaRPr lang="en-US" altLang="en-US" sz="2400" dirty="0">
                <a:solidFill>
                  <a:srgbClr val="003399"/>
                </a:solidFill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6A7BB4F-A9A3-4781-BE16-1829C2B3F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3539"/>
              <a:ext cx="6777" cy="7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square" anchor="ctr">
              <a:spAutoFit/>
            </a:bodyPr>
            <a:lstStyle>
              <a:lvl1pPr marL="342900" indent="-342900"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800100" indent="-3429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257300" indent="-3429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 A simple PCI subsystem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i="1" dirty="0">
                  <a:solidFill>
                    <a:srgbClr val="000000"/>
                  </a:solidFill>
                </a:rPr>
                <a:t>PCI Master and PCI Target connected for Read and Write operations</a:t>
              </a:r>
              <a:endParaRPr lang="en-US" altLang="en-US" sz="2000" i="1" dirty="0">
                <a:solidFill>
                  <a:srgbClr val="FF0000"/>
                </a:solidFill>
              </a:endParaRP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125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73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A40999D-0B5A-4AE8-A799-E9D3D3539849}"/>
              </a:ext>
            </a:extLst>
          </p:cNvPr>
          <p:cNvGrpSpPr/>
          <p:nvPr/>
        </p:nvGrpSpPr>
        <p:grpSpPr>
          <a:xfrm>
            <a:off x="1261533" y="1201738"/>
            <a:ext cx="9668933" cy="4684712"/>
            <a:chOff x="1261533" y="1201738"/>
            <a:chExt cx="9668933" cy="468471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F6EA0D7-AACA-4F37-A33D-13D889594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533" y="1201738"/>
              <a:ext cx="9668933" cy="4684712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6D4C8E8-F03D-4F4E-A0C9-347325F29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926" y="2930525"/>
              <a:ext cx="2388244" cy="245903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BE04B250-8C13-468D-8D98-1B22C1445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4358" y="2301082"/>
              <a:ext cx="1231129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/>
                <a:t>module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/>
                <a:t>pci_master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E33E89A9-F63A-4379-B34D-0E8AFA9E3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541" y="2301081"/>
              <a:ext cx="1137376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/>
                <a:t>module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/>
                <a:t>pci_target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4A20250-F4A6-482E-A368-081B95ED2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852" y="1277938"/>
              <a:ext cx="1954017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/>
                <a:t>module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/>
                <a:t>test_pci_protocol</a:t>
              </a: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972B41BD-9A9B-4CA0-B08C-21C864495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8910" y="4927600"/>
              <a:ext cx="5131763" cy="730250"/>
              <a:chOff x="756" y="3849"/>
              <a:chExt cx="1814" cy="460"/>
            </a:xfrm>
          </p:grpSpPr>
          <p:grpSp>
            <p:nvGrpSpPr>
              <p:cNvPr id="46" name="Group 9">
                <a:extLst>
                  <a:ext uri="{FF2B5EF4-FFF2-40B4-BE49-F238E27FC236}">
                    <a16:creationId xmlns:a16="http://schemas.microsoft.com/office/drawing/2014/main" id="{069B686C-6415-4100-8CAC-62C1F92E2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6" y="3849"/>
                <a:ext cx="1814" cy="460"/>
                <a:chOff x="877" y="4405"/>
                <a:chExt cx="1814" cy="460"/>
              </a:xfrm>
            </p:grpSpPr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0704BAB7-0B4A-4638-B421-F0FEE62B9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7" y="4405"/>
                  <a:ext cx="0" cy="4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2" name="Line 11">
                  <a:extLst>
                    <a:ext uri="{FF2B5EF4-FFF2-40B4-BE49-F238E27FC236}">
                      <a16:creationId xmlns:a16="http://schemas.microsoft.com/office/drawing/2014/main" id="{A06B6792-8E29-460B-8E4E-3AD495E8B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7" y="4865"/>
                  <a:ext cx="17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3" name="Line 12">
                  <a:extLst>
                    <a:ext uri="{FF2B5EF4-FFF2-40B4-BE49-F238E27FC236}">
                      <a16:creationId xmlns:a16="http://schemas.microsoft.com/office/drawing/2014/main" id="{7DB19BDF-A480-4DE9-BFCE-CE956DAB2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94" y="4405"/>
                  <a:ext cx="0" cy="4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4" name="Line 13">
                  <a:extLst>
                    <a:ext uri="{FF2B5EF4-FFF2-40B4-BE49-F238E27FC236}">
                      <a16:creationId xmlns:a16="http://schemas.microsoft.com/office/drawing/2014/main" id="{2DB99248-72F8-46B7-82AE-D354A8FF0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4" y="4405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eaLnBrk="1" hangingPunct="1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7" name="Line 14">
                <a:extLst>
                  <a:ext uri="{FF2B5EF4-FFF2-40B4-BE49-F238E27FC236}">
                    <a16:creationId xmlns:a16="http://schemas.microsoft.com/office/drawing/2014/main" id="{945E5476-C13D-4C24-9A28-0B0E6E739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9" y="4042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Line 15">
                <a:extLst>
                  <a:ext uri="{FF2B5EF4-FFF2-40B4-BE49-F238E27FC236}">
                    <a16:creationId xmlns:a16="http://schemas.microsoft.com/office/drawing/2014/main" id="{4B5A31A0-56C8-4E86-B357-D61587FA0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9" y="4235"/>
                <a:ext cx="1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16">
                <a:extLst>
                  <a:ext uri="{FF2B5EF4-FFF2-40B4-BE49-F238E27FC236}">
                    <a16:creationId xmlns:a16="http://schemas.microsoft.com/office/drawing/2014/main" id="{7F9355E4-435B-4CF1-A883-C9B8E006E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4042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Line 17">
                <a:extLst>
                  <a:ext uri="{FF2B5EF4-FFF2-40B4-BE49-F238E27FC236}">
                    <a16:creationId xmlns:a16="http://schemas.microsoft.com/office/drawing/2014/main" id="{897ED740-804C-4FD1-AC47-18BF0808E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4042"/>
                <a:ext cx="2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737F1FA2-0057-4061-B4D5-CEFFC437B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0673" y="2930525"/>
              <a:ext cx="2388244" cy="245903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9F504F0F-F699-436E-A893-870F5B906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487" y="4927600"/>
              <a:ext cx="1430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5655649F-A1A0-4CF4-B75A-74BFE5759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487" y="5233988"/>
              <a:ext cx="1430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 Box 23">
              <a:extLst>
                <a:ext uri="{FF2B5EF4-FFF2-40B4-BE49-F238E27FC236}">
                  <a16:creationId xmlns:a16="http://schemas.microsoft.com/office/drawing/2014/main" id="{5523CB9F-FEB1-4B63-9857-DA6854C8F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528" y="4669369"/>
              <a:ext cx="661208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0" dirty="0"/>
                <a:t>reset_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ABB7BC05-E6C9-4A73-9103-29203B654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033" y="4972580"/>
              <a:ext cx="305932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0" dirty="0"/>
                <a:t>clk</a:t>
              </a:r>
            </a:p>
          </p:txBody>
        </p:sp>
        <p:sp>
          <p:nvSpPr>
            <p:cNvPr id="18" name="Text Box 25">
              <a:extLst>
                <a:ext uri="{FF2B5EF4-FFF2-40B4-BE49-F238E27FC236}">
                  <a16:creationId xmlns:a16="http://schemas.microsoft.com/office/drawing/2014/main" id="{158DEC03-2A0F-4ABA-8AE9-892C92D68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564" y="4773613"/>
              <a:ext cx="661208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/>
                <a:t>reset</a:t>
              </a: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  <p:sp>
          <p:nvSpPr>
            <p:cNvPr id="19" name="Text Box 26">
              <a:extLst>
                <a:ext uri="{FF2B5EF4-FFF2-40B4-BE49-F238E27FC236}">
                  <a16:creationId xmlns:a16="http://schemas.microsoft.com/office/drawing/2014/main" id="{201C8C77-7D17-49FE-A126-60464D08F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564" y="5080000"/>
              <a:ext cx="30593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/>
                <a:t>clk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F4B43339-9164-40A5-B773-FC822034A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098" y="4811713"/>
              <a:ext cx="661208" cy="182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/>
                <a:t>reset</a:t>
              </a:r>
              <a:r>
                <a:rPr lang="en-US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_</a:t>
              </a:r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13757651-FBEF-4D10-ABEB-120F0857B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9098" y="5118100"/>
              <a:ext cx="305932" cy="182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en-US"/>
                <a:t>clk</a:t>
              </a:r>
              <a:endParaRPr lang="en-US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869DAEC7-CB4B-48D7-ACAE-1F16DB67F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3121024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30">
              <a:extLst>
                <a:ext uri="{FF2B5EF4-FFF2-40B4-BE49-F238E27FC236}">
                  <a16:creationId xmlns:a16="http://schemas.microsoft.com/office/drawing/2014/main" id="{6868F421-9F2B-423E-B481-10283299F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301" y="3044825"/>
              <a:ext cx="893124" cy="1527175"/>
              <a:chOff x="1920" y="3123"/>
              <a:chExt cx="362" cy="962"/>
            </a:xfrm>
          </p:grpSpPr>
          <p:sp>
            <p:nvSpPr>
              <p:cNvPr id="40" name="Text Box 31">
                <a:extLst>
                  <a:ext uri="{FF2B5EF4-FFF2-40B4-BE49-F238E27FC236}">
                    <a16:creationId xmlns:a16="http://schemas.microsoft.com/office/drawing/2014/main" id="{B9825109-29C3-443C-8A48-EECA79159A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123"/>
                <a:ext cx="33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FRAME_</a:t>
                </a: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7B4667FC-A527-475C-9E59-FEA1171EA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92"/>
                <a:ext cx="247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IRDY_</a:t>
                </a:r>
              </a:p>
            </p:txBody>
          </p:sp>
          <p:sp>
            <p:nvSpPr>
              <p:cNvPr id="42" name="Text Box 33">
                <a:extLst>
                  <a:ext uri="{FF2B5EF4-FFF2-40B4-BE49-F238E27FC236}">
                    <a16:creationId xmlns:a16="http://schemas.microsoft.com/office/drawing/2014/main" id="{9AF0302D-8340-47B1-812C-331230B14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61"/>
                <a:ext cx="26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C_BE_</a:t>
                </a:r>
              </a:p>
            </p:txBody>
          </p:sp>
          <p:sp>
            <p:nvSpPr>
              <p:cNvPr id="43" name="Text Box 34">
                <a:extLst>
                  <a:ext uri="{FF2B5EF4-FFF2-40B4-BE49-F238E27FC236}">
                    <a16:creationId xmlns:a16="http://schemas.microsoft.com/office/drawing/2014/main" id="{D3F45C14-F58B-40BD-AA45-B880C7A96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31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TRDY_</a:t>
                </a:r>
              </a:p>
            </p:txBody>
          </p:sp>
          <p:sp>
            <p:nvSpPr>
              <p:cNvPr id="44" name="Text Box 35">
                <a:extLst>
                  <a:ext uri="{FF2B5EF4-FFF2-40B4-BE49-F238E27FC236}">
                    <a16:creationId xmlns:a16="http://schemas.microsoft.com/office/drawing/2014/main" id="{645E0523-1495-40DA-A6CB-DEC148673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800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DEVSEL_</a:t>
                </a:r>
              </a:p>
            </p:txBody>
          </p:sp>
          <p:sp>
            <p:nvSpPr>
              <p:cNvPr id="45" name="Text Box 36">
                <a:extLst>
                  <a:ext uri="{FF2B5EF4-FFF2-40B4-BE49-F238E27FC236}">
                    <a16:creationId xmlns:a16="http://schemas.microsoft.com/office/drawing/2014/main" id="{11E373BE-7B01-44F2-81E9-B3BABFA05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970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AD</a:t>
                </a:r>
              </a:p>
            </p:txBody>
          </p:sp>
        </p:grpSp>
        <p:grpSp>
          <p:nvGrpSpPr>
            <p:cNvPr id="24" name="Group 37">
              <a:extLst>
                <a:ext uri="{FF2B5EF4-FFF2-40B4-BE49-F238E27FC236}">
                  <a16:creationId xmlns:a16="http://schemas.microsoft.com/office/drawing/2014/main" id="{D66D4D60-7802-4D47-9148-9AD611C83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9098" y="3082925"/>
              <a:ext cx="893124" cy="1527175"/>
              <a:chOff x="1920" y="3123"/>
              <a:chExt cx="362" cy="962"/>
            </a:xfrm>
          </p:grpSpPr>
          <p:sp>
            <p:nvSpPr>
              <p:cNvPr id="34" name="Text Box 38">
                <a:extLst>
                  <a:ext uri="{FF2B5EF4-FFF2-40B4-BE49-F238E27FC236}">
                    <a16:creationId xmlns:a16="http://schemas.microsoft.com/office/drawing/2014/main" id="{05619BC2-7DB8-413D-AF5B-F932A136F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123"/>
                <a:ext cx="33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FRAME_</a:t>
                </a:r>
              </a:p>
            </p:txBody>
          </p:sp>
          <p:sp>
            <p:nvSpPr>
              <p:cNvPr id="35" name="Text Box 39">
                <a:extLst>
                  <a:ext uri="{FF2B5EF4-FFF2-40B4-BE49-F238E27FC236}">
                    <a16:creationId xmlns:a16="http://schemas.microsoft.com/office/drawing/2014/main" id="{D11ABBA1-AE91-4D3D-8CF2-FCB2D7821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92"/>
                <a:ext cx="247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IRDY_</a:t>
                </a:r>
              </a:p>
            </p:txBody>
          </p:sp>
          <p:sp>
            <p:nvSpPr>
              <p:cNvPr id="36" name="Text Box 40">
                <a:extLst>
                  <a:ext uri="{FF2B5EF4-FFF2-40B4-BE49-F238E27FC236}">
                    <a16:creationId xmlns:a16="http://schemas.microsoft.com/office/drawing/2014/main" id="{EB53E73B-B37F-45CE-BC39-93682296A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61"/>
                <a:ext cx="26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C_BE_</a:t>
                </a:r>
              </a:p>
            </p:txBody>
          </p:sp>
          <p:sp>
            <p:nvSpPr>
              <p:cNvPr id="37" name="Text Box 41">
                <a:extLst>
                  <a:ext uri="{FF2B5EF4-FFF2-40B4-BE49-F238E27FC236}">
                    <a16:creationId xmlns:a16="http://schemas.microsoft.com/office/drawing/2014/main" id="{1EBA3019-4A35-46EC-8126-426FB856D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31"/>
                <a:ext cx="27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TRDY_</a:t>
                </a:r>
              </a:p>
            </p:txBody>
          </p:sp>
          <p:sp>
            <p:nvSpPr>
              <p:cNvPr id="38" name="Text Box 42">
                <a:extLst>
                  <a:ext uri="{FF2B5EF4-FFF2-40B4-BE49-F238E27FC236}">
                    <a16:creationId xmlns:a16="http://schemas.microsoft.com/office/drawing/2014/main" id="{9A29A216-3FA9-43C8-B241-8188FBCCC6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800"/>
                <a:ext cx="362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DEVSEL_</a:t>
                </a:r>
              </a:p>
            </p:txBody>
          </p:sp>
          <p:sp>
            <p:nvSpPr>
              <p:cNvPr id="39" name="Text Box 43">
                <a:extLst>
                  <a:ext uri="{FF2B5EF4-FFF2-40B4-BE49-F238E27FC236}">
                    <a16:creationId xmlns:a16="http://schemas.microsoft.com/office/drawing/2014/main" id="{34AE23BC-DA25-4F01-9011-5CBA4D9714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970"/>
                <a:ext cx="116" cy="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b="0"/>
                  <a:t>AD</a:t>
                </a:r>
              </a:p>
            </p:txBody>
          </p:sp>
        </p:grpSp>
        <p:sp>
          <p:nvSpPr>
            <p:cNvPr id="25" name="Line 44">
              <a:extLst>
                <a:ext uri="{FF2B5EF4-FFF2-40B4-BE49-F238E27FC236}">
                  <a16:creationId xmlns:a16="http://schemas.microsoft.com/office/drawing/2014/main" id="{6F065A24-DAAC-4CA9-8D1F-CC4760A4B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3397250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3C0ACEBD-1D7D-4F74-986A-D66984396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3673475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Line 46">
              <a:extLst>
                <a:ext uri="{FF2B5EF4-FFF2-40B4-BE49-F238E27FC236}">
                  <a16:creationId xmlns:a16="http://schemas.microsoft.com/office/drawing/2014/main" id="{1C60CA27-93F6-45E8-AE2A-3122B2BEE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3949700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5AD08540-D9E9-4F77-999F-BC0AB48D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4225925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6B821C32-EE68-4FA1-82DE-972B4C591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8703" y="4503738"/>
              <a:ext cx="17319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9AB028ED-628A-4BFC-991B-7BFF99BE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764" y="2814638"/>
              <a:ext cx="537848" cy="1843087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295D23-1550-4C3A-96DB-89BBE646C46D}"/>
              </a:ext>
            </a:extLst>
          </p:cNvPr>
          <p:cNvSpPr txBox="1"/>
          <p:nvPr/>
        </p:nvSpPr>
        <p:spPr>
          <a:xfrm>
            <a:off x="1175780" y="471351"/>
            <a:ext cx="1886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PCI SYSTEM</a:t>
            </a:r>
          </a:p>
        </p:txBody>
      </p:sp>
    </p:spTree>
    <p:extLst>
      <p:ext uri="{BB962C8B-B14F-4D97-AF65-F5344CB8AC3E}">
        <p14:creationId xmlns:p14="http://schemas.microsoft.com/office/powerpoint/2010/main" val="336683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8A7079D3-73B2-4E95-A130-3C101C5CC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4719" y="116086"/>
            <a:ext cx="5198567" cy="381000"/>
          </a:xfrm>
        </p:spPr>
        <p:txBody>
          <a:bodyPr/>
          <a:lstStyle/>
          <a:p>
            <a:pPr eaLnBrk="1" hangingPunct="1"/>
            <a:r>
              <a:rPr lang="en-US" altLang="en-US"/>
              <a:t>LAB6: PCI Read Protocol</a:t>
            </a:r>
          </a:p>
        </p:txBody>
      </p:sp>
      <p:grpSp>
        <p:nvGrpSpPr>
          <p:cNvPr id="474115" name="Group 3">
            <a:extLst>
              <a:ext uri="{FF2B5EF4-FFF2-40B4-BE49-F238E27FC236}">
                <a16:creationId xmlns:a16="http://schemas.microsoft.com/office/drawing/2014/main" id="{30A10730-E728-4C3C-AC89-60BDB60D6F72}"/>
              </a:ext>
            </a:extLst>
          </p:cNvPr>
          <p:cNvGrpSpPr>
            <a:grpSpLocks/>
          </p:cNvGrpSpPr>
          <p:nvPr/>
        </p:nvGrpSpPr>
        <p:grpSpPr bwMode="auto">
          <a:xfrm>
            <a:off x="2493818" y="971848"/>
            <a:ext cx="6051893" cy="5225752"/>
            <a:chOff x="268" y="814"/>
            <a:chExt cx="4742" cy="3193"/>
          </a:xfrm>
        </p:grpSpPr>
        <p:grpSp>
          <p:nvGrpSpPr>
            <p:cNvPr id="474116" name="Group 4">
              <a:extLst>
                <a:ext uri="{FF2B5EF4-FFF2-40B4-BE49-F238E27FC236}">
                  <a16:creationId xmlns:a16="http://schemas.microsoft.com/office/drawing/2014/main" id="{16E1BD2C-5F56-496D-8EB7-404B38FC1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4" y="814"/>
              <a:ext cx="2681" cy="200"/>
              <a:chOff x="1502" y="3652"/>
              <a:chExt cx="2322" cy="200"/>
            </a:xfrm>
          </p:grpSpPr>
          <p:grpSp>
            <p:nvGrpSpPr>
              <p:cNvPr id="474340" name="Group 5">
                <a:extLst>
                  <a:ext uri="{FF2B5EF4-FFF2-40B4-BE49-F238E27FC236}">
                    <a16:creationId xmlns:a16="http://schemas.microsoft.com/office/drawing/2014/main" id="{EFFBF846-6C4E-4773-B1A8-6FF3D878D8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2" y="3652"/>
                <a:ext cx="387" cy="194"/>
                <a:chOff x="365" y="3006"/>
                <a:chExt cx="387" cy="194"/>
              </a:xfrm>
            </p:grpSpPr>
            <p:sp>
              <p:nvSpPr>
                <p:cNvPr id="571398" name="Line 6">
                  <a:extLst>
                    <a:ext uri="{FF2B5EF4-FFF2-40B4-BE49-F238E27FC236}">
                      <a16:creationId xmlns:a16="http://schemas.microsoft.com/office/drawing/2014/main" id="{3035AA2B-796E-485F-9C4C-B46B1C59DC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9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399" name="Line 7">
                  <a:extLst>
                    <a:ext uri="{FF2B5EF4-FFF2-40B4-BE49-F238E27FC236}">
                      <a16:creationId xmlns:a16="http://schemas.microsoft.com/office/drawing/2014/main" id="{EB7353E2-541E-43F8-8E11-F67D8ABF06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0" name="Line 8">
                  <a:extLst>
                    <a:ext uri="{FF2B5EF4-FFF2-40B4-BE49-F238E27FC236}">
                      <a16:creationId xmlns:a16="http://schemas.microsoft.com/office/drawing/2014/main" id="{4084FABD-CF4E-4002-A9CB-0B0723D1B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62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1" name="Line 9">
                  <a:extLst>
                    <a:ext uri="{FF2B5EF4-FFF2-40B4-BE49-F238E27FC236}">
                      <a16:creationId xmlns:a16="http://schemas.microsoft.com/office/drawing/2014/main" id="{36492A6B-B361-4704-8A48-94B0695E6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5" y="310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4341" name="Group 10">
                <a:extLst>
                  <a:ext uri="{FF2B5EF4-FFF2-40B4-BE49-F238E27FC236}">
                    <a16:creationId xmlns:a16="http://schemas.microsoft.com/office/drawing/2014/main" id="{32B68B95-5615-42EC-9732-244BDBDF88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9" y="3652"/>
                <a:ext cx="387" cy="194"/>
                <a:chOff x="365" y="3006"/>
                <a:chExt cx="387" cy="194"/>
              </a:xfrm>
            </p:grpSpPr>
            <p:sp>
              <p:nvSpPr>
                <p:cNvPr id="571403" name="Line 11">
                  <a:extLst>
                    <a:ext uri="{FF2B5EF4-FFF2-40B4-BE49-F238E27FC236}">
                      <a16:creationId xmlns:a16="http://schemas.microsoft.com/office/drawing/2014/main" id="{467FCBC3-FBE1-430E-97E5-53B418FE4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2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4" name="Line 12">
                  <a:extLst>
                    <a:ext uri="{FF2B5EF4-FFF2-40B4-BE49-F238E27FC236}">
                      <a16:creationId xmlns:a16="http://schemas.microsoft.com/office/drawing/2014/main" id="{EBA86087-DDFD-4E2C-A4A8-01585A5DF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5" name="Line 13">
                  <a:extLst>
                    <a:ext uri="{FF2B5EF4-FFF2-40B4-BE49-F238E27FC236}">
                      <a16:creationId xmlns:a16="http://schemas.microsoft.com/office/drawing/2014/main" id="{19504C0D-3B24-4420-B4E0-BEFEA4E727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62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6" name="Line 14">
                  <a:extLst>
                    <a:ext uri="{FF2B5EF4-FFF2-40B4-BE49-F238E27FC236}">
                      <a16:creationId xmlns:a16="http://schemas.microsoft.com/office/drawing/2014/main" id="{D8EC34E5-5016-4099-BEE2-70851AD0E3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6" y="3110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4342" name="Group 15">
                <a:extLst>
                  <a:ext uri="{FF2B5EF4-FFF2-40B4-BE49-F238E27FC236}">
                    <a16:creationId xmlns:a16="http://schemas.microsoft.com/office/drawing/2014/main" id="{EA1F6E7F-E817-4FC1-A962-6E844BBA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3652"/>
                <a:ext cx="387" cy="194"/>
                <a:chOff x="365" y="3006"/>
                <a:chExt cx="387" cy="194"/>
              </a:xfrm>
            </p:grpSpPr>
            <p:sp>
              <p:nvSpPr>
                <p:cNvPr id="571408" name="Line 16">
                  <a:extLst>
                    <a:ext uri="{FF2B5EF4-FFF2-40B4-BE49-F238E27FC236}">
                      <a16:creationId xmlns:a16="http://schemas.microsoft.com/office/drawing/2014/main" id="{9815547C-A314-416E-BD8D-6DAD735F6F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2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09" name="Line 17">
                  <a:extLst>
                    <a:ext uri="{FF2B5EF4-FFF2-40B4-BE49-F238E27FC236}">
                      <a16:creationId xmlns:a16="http://schemas.microsoft.com/office/drawing/2014/main" id="{FA59CBB1-3E2E-430E-9A53-56A3587ED0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8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0" name="Line 18">
                  <a:extLst>
                    <a:ext uri="{FF2B5EF4-FFF2-40B4-BE49-F238E27FC236}">
                      <a16:creationId xmlns:a16="http://schemas.microsoft.com/office/drawing/2014/main" id="{9655CED0-7388-4A4A-95EF-DFE2FFA9DB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62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1" name="Line 19">
                  <a:extLst>
                    <a:ext uri="{FF2B5EF4-FFF2-40B4-BE49-F238E27FC236}">
                      <a16:creationId xmlns:a16="http://schemas.microsoft.com/office/drawing/2014/main" id="{59EF82C4-986A-424A-AD31-05C1DC682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6" y="3110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4343" name="Group 20">
                <a:extLst>
                  <a:ext uri="{FF2B5EF4-FFF2-40B4-BE49-F238E27FC236}">
                    <a16:creationId xmlns:a16="http://schemas.microsoft.com/office/drawing/2014/main" id="{A31ADB45-26B0-4144-A6D9-42AECB665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3" y="3658"/>
                <a:ext cx="387" cy="194"/>
                <a:chOff x="365" y="3006"/>
                <a:chExt cx="387" cy="194"/>
              </a:xfrm>
            </p:grpSpPr>
            <p:sp>
              <p:nvSpPr>
                <p:cNvPr id="571413" name="Line 21">
                  <a:extLst>
                    <a:ext uri="{FF2B5EF4-FFF2-40B4-BE49-F238E27FC236}">
                      <a16:creationId xmlns:a16="http://schemas.microsoft.com/office/drawing/2014/main" id="{1FAA7411-8FC7-4DDE-93C5-2952228597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9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4" name="Line 22">
                  <a:extLst>
                    <a:ext uri="{FF2B5EF4-FFF2-40B4-BE49-F238E27FC236}">
                      <a16:creationId xmlns:a16="http://schemas.microsoft.com/office/drawing/2014/main" id="{B899D2B1-D718-4DC4-A0DF-40D494E7B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8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5" name="Line 23">
                  <a:extLst>
                    <a:ext uri="{FF2B5EF4-FFF2-40B4-BE49-F238E27FC236}">
                      <a16:creationId xmlns:a16="http://schemas.microsoft.com/office/drawing/2014/main" id="{43C2FA57-A482-4067-803F-22174276D6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62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6" name="Line 24">
                  <a:extLst>
                    <a:ext uri="{FF2B5EF4-FFF2-40B4-BE49-F238E27FC236}">
                      <a16:creationId xmlns:a16="http://schemas.microsoft.com/office/drawing/2014/main" id="{08E068EC-030C-4376-B58B-4DEE97431E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5" y="3103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4344" name="Group 25">
                <a:extLst>
                  <a:ext uri="{FF2B5EF4-FFF2-40B4-BE49-F238E27FC236}">
                    <a16:creationId xmlns:a16="http://schemas.microsoft.com/office/drawing/2014/main" id="{A272F5C9-BA5C-4BA5-9570-C55F44F02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0" y="3658"/>
                <a:ext cx="387" cy="194"/>
                <a:chOff x="365" y="3006"/>
                <a:chExt cx="387" cy="194"/>
              </a:xfrm>
            </p:grpSpPr>
            <p:sp>
              <p:nvSpPr>
                <p:cNvPr id="571418" name="Line 26">
                  <a:extLst>
                    <a:ext uri="{FF2B5EF4-FFF2-40B4-BE49-F238E27FC236}">
                      <a16:creationId xmlns:a16="http://schemas.microsoft.com/office/drawing/2014/main" id="{4F779B9B-A51A-48D4-8328-2400746F5A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9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19" name="Line 27">
                  <a:extLst>
                    <a:ext uri="{FF2B5EF4-FFF2-40B4-BE49-F238E27FC236}">
                      <a16:creationId xmlns:a16="http://schemas.microsoft.com/office/drawing/2014/main" id="{9D3367C4-9DFB-4CE2-AC96-D5D90C5E22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20" name="Line 28">
                  <a:extLst>
                    <a:ext uri="{FF2B5EF4-FFF2-40B4-BE49-F238E27FC236}">
                      <a16:creationId xmlns:a16="http://schemas.microsoft.com/office/drawing/2014/main" id="{93195384-1C76-474F-9F16-5DA0C05A6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59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21" name="Line 29">
                  <a:extLst>
                    <a:ext uri="{FF2B5EF4-FFF2-40B4-BE49-F238E27FC236}">
                      <a16:creationId xmlns:a16="http://schemas.microsoft.com/office/drawing/2014/main" id="{C7CFADDB-FF44-4773-82C7-3B4F46590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2" y="3105"/>
                  <a:ext cx="0" cy="19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74345" name="Group 30">
                <a:extLst>
                  <a:ext uri="{FF2B5EF4-FFF2-40B4-BE49-F238E27FC236}">
                    <a16:creationId xmlns:a16="http://schemas.microsoft.com/office/drawing/2014/main" id="{1AD0B983-3044-4957-8789-7D811A169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7" y="3658"/>
                <a:ext cx="387" cy="194"/>
                <a:chOff x="365" y="3006"/>
                <a:chExt cx="387" cy="194"/>
              </a:xfrm>
            </p:grpSpPr>
            <p:sp>
              <p:nvSpPr>
                <p:cNvPr id="571423" name="Line 31">
                  <a:extLst>
                    <a:ext uri="{FF2B5EF4-FFF2-40B4-BE49-F238E27FC236}">
                      <a16:creationId xmlns:a16="http://schemas.microsoft.com/office/drawing/2014/main" id="{15ACB9A8-5B10-4C6B-8204-EE1662DC9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9" y="3006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24" name="Line 32">
                  <a:extLst>
                    <a:ext uri="{FF2B5EF4-FFF2-40B4-BE49-F238E27FC236}">
                      <a16:creationId xmlns:a16="http://schemas.microsoft.com/office/drawing/2014/main" id="{008B6140-2414-4D22-99FD-0417921E8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7" y="300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25" name="Line 33">
                  <a:extLst>
                    <a:ext uri="{FF2B5EF4-FFF2-40B4-BE49-F238E27FC236}">
                      <a16:creationId xmlns:a16="http://schemas.microsoft.com/office/drawing/2014/main" id="{F568D33D-FE78-4916-B847-8DF36BF74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59" y="2917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26" name="Line 34">
                  <a:extLst>
                    <a:ext uri="{FF2B5EF4-FFF2-40B4-BE49-F238E27FC236}">
                      <a16:creationId xmlns:a16="http://schemas.microsoft.com/office/drawing/2014/main" id="{D7CE6EC5-47C7-44D0-A5B4-E9B213B0DB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656" y="3110"/>
                  <a:ext cx="0" cy="1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74117" name="Group 35">
              <a:extLst>
                <a:ext uri="{FF2B5EF4-FFF2-40B4-BE49-F238E27FC236}">
                  <a16:creationId xmlns:a16="http://schemas.microsoft.com/office/drawing/2014/main" id="{302B2FD7-CE5E-44E1-B518-DDC49C421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820"/>
              <a:ext cx="447" cy="194"/>
              <a:chOff x="365" y="3006"/>
              <a:chExt cx="387" cy="194"/>
            </a:xfrm>
          </p:grpSpPr>
          <p:sp>
            <p:nvSpPr>
              <p:cNvPr id="571428" name="Line 36">
                <a:extLst>
                  <a:ext uri="{FF2B5EF4-FFF2-40B4-BE49-F238E27FC236}">
                    <a16:creationId xmlns:a16="http://schemas.microsoft.com/office/drawing/2014/main" id="{65455887-8CF7-4CBE-B73B-2F5E3C7BE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" y="3006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29" name="Line 37">
                <a:extLst>
                  <a:ext uri="{FF2B5EF4-FFF2-40B4-BE49-F238E27FC236}">
                    <a16:creationId xmlns:a16="http://schemas.microsoft.com/office/drawing/2014/main" id="{26F04108-69D8-4490-B866-10858DE0B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" y="300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0" name="Line 38">
                <a:extLst>
                  <a:ext uri="{FF2B5EF4-FFF2-40B4-BE49-F238E27FC236}">
                    <a16:creationId xmlns:a16="http://schemas.microsoft.com/office/drawing/2014/main" id="{E5B3BC59-F23C-484F-A42F-DFA750B92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59" y="291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1" name="Line 39">
                <a:extLst>
                  <a:ext uri="{FF2B5EF4-FFF2-40B4-BE49-F238E27FC236}">
                    <a16:creationId xmlns:a16="http://schemas.microsoft.com/office/drawing/2014/main" id="{D9A05DF9-6C9E-441B-9103-1D321543A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652" y="3103"/>
                <a:ext cx="0" cy="1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18" name="Group 40">
              <a:extLst>
                <a:ext uri="{FF2B5EF4-FFF2-40B4-BE49-F238E27FC236}">
                  <a16:creationId xmlns:a16="http://schemas.microsoft.com/office/drawing/2014/main" id="{C478A331-CA90-47C2-ADC5-ACD1D4C5F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820"/>
              <a:ext cx="447" cy="194"/>
              <a:chOff x="365" y="3006"/>
              <a:chExt cx="387" cy="194"/>
            </a:xfrm>
          </p:grpSpPr>
          <p:sp>
            <p:nvSpPr>
              <p:cNvPr id="571433" name="Line 41">
                <a:extLst>
                  <a:ext uri="{FF2B5EF4-FFF2-40B4-BE49-F238E27FC236}">
                    <a16:creationId xmlns:a16="http://schemas.microsoft.com/office/drawing/2014/main" id="{7984709C-CE87-40C7-AA5B-9E02FACA6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" y="3006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4" name="Line 42">
                <a:extLst>
                  <a:ext uri="{FF2B5EF4-FFF2-40B4-BE49-F238E27FC236}">
                    <a16:creationId xmlns:a16="http://schemas.microsoft.com/office/drawing/2014/main" id="{F5A9D90C-595A-4059-A140-27218851F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" y="300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5" name="Line 43">
                <a:extLst>
                  <a:ext uri="{FF2B5EF4-FFF2-40B4-BE49-F238E27FC236}">
                    <a16:creationId xmlns:a16="http://schemas.microsoft.com/office/drawing/2014/main" id="{68C2309D-5603-4C56-AEF7-AE17E3186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59" y="291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6" name="Line 44">
                <a:extLst>
                  <a:ext uri="{FF2B5EF4-FFF2-40B4-BE49-F238E27FC236}">
                    <a16:creationId xmlns:a16="http://schemas.microsoft.com/office/drawing/2014/main" id="{20CE1C62-1323-4CF5-9603-B73C68EED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655" y="31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19" name="Group 45">
              <a:extLst>
                <a:ext uri="{FF2B5EF4-FFF2-40B4-BE49-F238E27FC236}">
                  <a16:creationId xmlns:a16="http://schemas.microsoft.com/office/drawing/2014/main" id="{C172DB0C-2183-4A9F-A857-DC1C8F1478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2" y="820"/>
              <a:ext cx="447" cy="194"/>
              <a:chOff x="365" y="3006"/>
              <a:chExt cx="387" cy="194"/>
            </a:xfrm>
          </p:grpSpPr>
          <p:sp>
            <p:nvSpPr>
              <p:cNvPr id="571438" name="Line 46">
                <a:extLst>
                  <a:ext uri="{FF2B5EF4-FFF2-40B4-BE49-F238E27FC236}">
                    <a16:creationId xmlns:a16="http://schemas.microsoft.com/office/drawing/2014/main" id="{417EF911-52E2-4ACB-95C2-EAECB945C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006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39" name="Line 47">
                <a:extLst>
                  <a:ext uri="{FF2B5EF4-FFF2-40B4-BE49-F238E27FC236}">
                    <a16:creationId xmlns:a16="http://schemas.microsoft.com/office/drawing/2014/main" id="{FB661664-EFEC-404C-BB19-0956FA335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" y="300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40" name="Line 48">
                <a:extLst>
                  <a:ext uri="{FF2B5EF4-FFF2-40B4-BE49-F238E27FC236}">
                    <a16:creationId xmlns:a16="http://schemas.microsoft.com/office/drawing/2014/main" id="{374AF2A7-3817-44A4-B7DA-8098358BC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62" y="2917"/>
                <a:ext cx="0" cy="1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441" name="Line 49">
                <a:extLst>
                  <a:ext uri="{FF2B5EF4-FFF2-40B4-BE49-F238E27FC236}">
                    <a16:creationId xmlns:a16="http://schemas.microsoft.com/office/drawing/2014/main" id="{021B0AAF-4DC7-4739-9320-54445E6D5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654" y="3103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1442" name="Line 50">
              <a:extLst>
                <a:ext uri="{FF2B5EF4-FFF2-40B4-BE49-F238E27FC236}">
                  <a16:creationId xmlns:a16="http://schemas.microsoft.com/office/drawing/2014/main" id="{8A84FF12-8862-4683-AD10-A8EB1AC82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" y="814"/>
              <a:ext cx="28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3" name="Line 51">
              <a:extLst>
                <a:ext uri="{FF2B5EF4-FFF2-40B4-BE49-F238E27FC236}">
                  <a16:creationId xmlns:a16="http://schemas.microsoft.com/office/drawing/2014/main" id="{118A30C8-A40C-4C3E-B568-6BEC9DFB4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9" y="814"/>
              <a:ext cx="25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4" name="Line 52">
              <a:extLst>
                <a:ext uri="{FF2B5EF4-FFF2-40B4-BE49-F238E27FC236}">
                  <a16:creationId xmlns:a16="http://schemas.microsoft.com/office/drawing/2014/main" id="{72839322-9DC1-4B58-8CEE-CED2CCD5D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0" y="814"/>
              <a:ext cx="27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5" name="Line 53">
              <a:extLst>
                <a:ext uri="{FF2B5EF4-FFF2-40B4-BE49-F238E27FC236}">
                  <a16:creationId xmlns:a16="http://schemas.microsoft.com/office/drawing/2014/main" id="{1644AE2C-9EBE-4C3A-BC65-50382322C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814"/>
              <a:ext cx="27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6" name="Line 54">
              <a:extLst>
                <a:ext uri="{FF2B5EF4-FFF2-40B4-BE49-F238E27FC236}">
                  <a16:creationId xmlns:a16="http://schemas.microsoft.com/office/drawing/2014/main" id="{FE5943BC-0DED-4245-A2F2-BAD877C3B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3" y="814"/>
              <a:ext cx="28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7" name="Line 55">
              <a:extLst>
                <a:ext uri="{FF2B5EF4-FFF2-40B4-BE49-F238E27FC236}">
                  <a16:creationId xmlns:a16="http://schemas.microsoft.com/office/drawing/2014/main" id="{BDF217B1-4E62-47F9-95D2-C44D43629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1" y="814"/>
              <a:ext cx="27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8" name="Line 56">
              <a:extLst>
                <a:ext uri="{FF2B5EF4-FFF2-40B4-BE49-F238E27FC236}">
                  <a16:creationId xmlns:a16="http://schemas.microsoft.com/office/drawing/2014/main" id="{A2EB3572-5ADD-41CB-9DF0-88DBD5C7E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" y="814"/>
              <a:ext cx="28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49" name="Line 57">
              <a:extLst>
                <a:ext uri="{FF2B5EF4-FFF2-40B4-BE49-F238E27FC236}">
                  <a16:creationId xmlns:a16="http://schemas.microsoft.com/office/drawing/2014/main" id="{E5151A7E-3BF7-46D3-B980-FC225852B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6" y="814"/>
              <a:ext cx="28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450" name="Line 58">
              <a:extLst>
                <a:ext uri="{FF2B5EF4-FFF2-40B4-BE49-F238E27FC236}">
                  <a16:creationId xmlns:a16="http://schemas.microsoft.com/office/drawing/2014/main" id="{72790997-060A-4CDD-94F7-D0CAB6377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814"/>
              <a:ext cx="25" cy="3193"/>
            </a:xfrm>
            <a:prstGeom prst="line">
              <a:avLst/>
            </a:prstGeom>
            <a:noFill/>
            <a:ln w="9525">
              <a:solidFill>
                <a:srgbClr val="00CC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4129" name="Group 59">
              <a:extLst>
                <a:ext uri="{FF2B5EF4-FFF2-40B4-BE49-F238E27FC236}">
                  <a16:creationId xmlns:a16="http://schemas.microsoft.com/office/drawing/2014/main" id="{1C059A4C-817F-4B57-94CC-EC0DAE902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8" y="877"/>
              <a:ext cx="3639" cy="98"/>
              <a:chOff x="702" y="828"/>
              <a:chExt cx="3639" cy="98"/>
            </a:xfrm>
          </p:grpSpPr>
          <p:sp>
            <p:nvSpPr>
              <p:cNvPr id="40143" name="Text Box 60">
                <a:extLst>
                  <a:ext uri="{FF2B5EF4-FFF2-40B4-BE49-F238E27FC236}">
                    <a16:creationId xmlns:a16="http://schemas.microsoft.com/office/drawing/2014/main" id="{943B7A1A-7441-498F-9907-60F69FD41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0144" name="Text Box 61">
                <a:extLst>
                  <a:ext uri="{FF2B5EF4-FFF2-40B4-BE49-F238E27FC236}">
                    <a16:creationId xmlns:a16="http://schemas.microsoft.com/office/drawing/2014/main" id="{F198D70D-8391-452A-8987-073B2216B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40145" name="Text Box 62">
                <a:extLst>
                  <a:ext uri="{FF2B5EF4-FFF2-40B4-BE49-F238E27FC236}">
                    <a16:creationId xmlns:a16="http://schemas.microsoft.com/office/drawing/2014/main" id="{F2806433-5925-470E-B112-AA91EEB54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40146" name="Text Box 63">
                <a:extLst>
                  <a:ext uri="{FF2B5EF4-FFF2-40B4-BE49-F238E27FC236}">
                    <a16:creationId xmlns:a16="http://schemas.microsoft.com/office/drawing/2014/main" id="{32BF04D2-911C-459B-9B68-06143CB9DE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1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40147" name="Text Box 64">
                <a:extLst>
                  <a:ext uri="{FF2B5EF4-FFF2-40B4-BE49-F238E27FC236}">
                    <a16:creationId xmlns:a16="http://schemas.microsoft.com/office/drawing/2014/main" id="{B97B508F-5B3F-44BE-B932-16FF8CD05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8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40148" name="Text Box 65">
                <a:extLst>
                  <a:ext uri="{FF2B5EF4-FFF2-40B4-BE49-F238E27FC236}">
                    <a16:creationId xmlns:a16="http://schemas.microsoft.com/office/drawing/2014/main" id="{B90739B6-9B20-4660-BC9A-AA964146D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5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7</a:t>
                </a:r>
              </a:p>
            </p:txBody>
          </p:sp>
          <p:sp>
            <p:nvSpPr>
              <p:cNvPr id="40149" name="Text Box 66">
                <a:extLst>
                  <a:ext uri="{FF2B5EF4-FFF2-40B4-BE49-F238E27FC236}">
                    <a16:creationId xmlns:a16="http://schemas.microsoft.com/office/drawing/2014/main" id="{048EC6D1-B54C-459F-B91B-A7CBC96157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6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40150" name="Text Box 67">
                <a:extLst>
                  <a:ext uri="{FF2B5EF4-FFF2-40B4-BE49-F238E27FC236}">
                    <a16:creationId xmlns:a16="http://schemas.microsoft.com/office/drawing/2014/main" id="{21BA5CD7-850A-4C50-83A9-B5E5E9A9C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8</a:t>
                </a:r>
              </a:p>
            </p:txBody>
          </p:sp>
          <p:sp>
            <p:nvSpPr>
              <p:cNvPr id="40151" name="Text Box 68">
                <a:extLst>
                  <a:ext uri="{FF2B5EF4-FFF2-40B4-BE49-F238E27FC236}">
                    <a16:creationId xmlns:a16="http://schemas.microsoft.com/office/drawing/2014/main" id="{3CD7D085-B0E4-4300-BAD1-99F346B76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0" y="828"/>
                <a:ext cx="61" cy="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50000"/>
                  </a:spcBef>
                  <a:buChar char="•"/>
                  <a:defRPr b="1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30000"/>
                  </a:spcBef>
                  <a:buChar char="•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rebuchet MS" panose="020B0603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48" b="0">
                    <a:solidFill>
                      <a:srgbClr val="000000"/>
                    </a:solidFill>
                  </a:rPr>
                  <a:t>9</a:t>
                </a:r>
              </a:p>
            </p:txBody>
          </p:sp>
        </p:grpSp>
        <p:grpSp>
          <p:nvGrpSpPr>
            <p:cNvPr id="474130" name="Group 69">
              <a:extLst>
                <a:ext uri="{FF2B5EF4-FFF2-40B4-BE49-F238E27FC236}">
                  <a16:creationId xmlns:a16="http://schemas.microsoft.com/office/drawing/2014/main" id="{B0DF554F-EED9-46A9-B498-8E4979D37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1684"/>
              <a:ext cx="4258" cy="218"/>
              <a:chOff x="752" y="1655"/>
              <a:chExt cx="4258" cy="218"/>
            </a:xfrm>
          </p:grpSpPr>
          <p:sp>
            <p:nvSpPr>
              <p:cNvPr id="571462" name="Line 70">
                <a:extLst>
                  <a:ext uri="{FF2B5EF4-FFF2-40B4-BE49-F238E27FC236}">
                    <a16:creationId xmlns:a16="http://schemas.microsoft.com/office/drawing/2014/main" id="{52A4A0C6-1014-4556-AFA7-65A1F657B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1873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274" name="Group 71">
                <a:extLst>
                  <a:ext uri="{FF2B5EF4-FFF2-40B4-BE49-F238E27FC236}">
                    <a16:creationId xmlns:a16="http://schemas.microsoft.com/office/drawing/2014/main" id="{2AC0B7EC-2EB1-42FE-A9F7-E47A2B18F9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7" y="1655"/>
                <a:ext cx="4089" cy="218"/>
                <a:chOff x="631" y="1578"/>
                <a:chExt cx="4089" cy="218"/>
              </a:xfrm>
            </p:grpSpPr>
            <p:grpSp>
              <p:nvGrpSpPr>
                <p:cNvPr id="474275" name="Group 72">
                  <a:extLst>
                    <a:ext uri="{FF2B5EF4-FFF2-40B4-BE49-F238E27FC236}">
                      <a16:creationId xmlns:a16="http://schemas.microsoft.com/office/drawing/2014/main" id="{DB86E70A-FD47-4934-9316-524966249E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1578"/>
                  <a:ext cx="532" cy="218"/>
                  <a:chOff x="849" y="1578"/>
                  <a:chExt cx="532" cy="218"/>
                </a:xfrm>
              </p:grpSpPr>
              <p:grpSp>
                <p:nvGrpSpPr>
                  <p:cNvPr id="474311" name="Group 73">
                    <a:extLst>
                      <a:ext uri="{FF2B5EF4-FFF2-40B4-BE49-F238E27FC236}">
                        <a16:creationId xmlns:a16="http://schemas.microsoft.com/office/drawing/2014/main" id="{68C1A93F-01A9-4F65-A0F3-E4EA77F205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84" y="1578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66" name="Line 74">
                      <a:extLst>
                        <a:ext uri="{FF2B5EF4-FFF2-40B4-BE49-F238E27FC236}">
                          <a16:creationId xmlns:a16="http://schemas.microsoft.com/office/drawing/2014/main" id="{AAB871E1-84DB-494F-B1CB-E15CF7EB3A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4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67" name="Line 75">
                      <a:extLst>
                        <a:ext uri="{FF2B5EF4-FFF2-40B4-BE49-F238E27FC236}">
                          <a16:creationId xmlns:a16="http://schemas.microsoft.com/office/drawing/2014/main" id="{AC7CEEFF-78EB-4B75-91F0-FA7439AABB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4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312" name="Group 76">
                    <a:extLst>
                      <a:ext uri="{FF2B5EF4-FFF2-40B4-BE49-F238E27FC236}">
                        <a16:creationId xmlns:a16="http://schemas.microsoft.com/office/drawing/2014/main" id="{81AF9723-E38F-40FE-A04D-9D0BEB401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849" y="1578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69" name="Line 77">
                      <a:extLst>
                        <a:ext uri="{FF2B5EF4-FFF2-40B4-BE49-F238E27FC236}">
                          <a16:creationId xmlns:a16="http://schemas.microsoft.com/office/drawing/2014/main" id="{4D58BFFD-2D3A-4D16-B9C8-89D8CC4467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5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70" name="Line 78">
                      <a:extLst>
                        <a:ext uri="{FF2B5EF4-FFF2-40B4-BE49-F238E27FC236}">
                          <a16:creationId xmlns:a16="http://schemas.microsoft.com/office/drawing/2014/main" id="{64BB6AF0-35FB-404A-89A2-E49C503F8A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45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471" name="Line 79">
                    <a:extLst>
                      <a:ext uri="{FF2B5EF4-FFF2-40B4-BE49-F238E27FC236}">
                        <a16:creationId xmlns:a16="http://schemas.microsoft.com/office/drawing/2014/main" id="{97E13ABD-66DC-471D-A851-CA7396E64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9" y="1578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472" name="Line 80">
                    <a:extLst>
                      <a:ext uri="{FF2B5EF4-FFF2-40B4-BE49-F238E27FC236}">
                        <a16:creationId xmlns:a16="http://schemas.microsoft.com/office/drawing/2014/main" id="{568C38DD-30CB-4F3A-B229-7C5B48DAD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59" y="1796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76" name="Group 81">
                  <a:extLst>
                    <a:ext uri="{FF2B5EF4-FFF2-40B4-BE49-F238E27FC236}">
                      <a16:creationId xmlns:a16="http://schemas.microsoft.com/office/drawing/2014/main" id="{4742E45F-7BE5-47BA-B4C0-F176E0396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68" y="1578"/>
                  <a:ext cx="532" cy="218"/>
                  <a:chOff x="1623" y="3707"/>
                  <a:chExt cx="532" cy="218"/>
                </a:xfrm>
              </p:grpSpPr>
              <p:grpSp>
                <p:nvGrpSpPr>
                  <p:cNvPr id="474303" name="Group 82">
                    <a:extLst>
                      <a:ext uri="{FF2B5EF4-FFF2-40B4-BE49-F238E27FC236}">
                        <a16:creationId xmlns:a16="http://schemas.microsoft.com/office/drawing/2014/main" id="{10B89360-3903-4ACE-9E4F-94572E1AB4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8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75" name="Line 83">
                      <a:extLst>
                        <a:ext uri="{FF2B5EF4-FFF2-40B4-BE49-F238E27FC236}">
                          <a16:creationId xmlns:a16="http://schemas.microsoft.com/office/drawing/2014/main" id="{7ADB3318-7978-4EC7-BE39-03F7C2537E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2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76" name="Line 84">
                      <a:extLst>
                        <a:ext uri="{FF2B5EF4-FFF2-40B4-BE49-F238E27FC236}">
                          <a16:creationId xmlns:a16="http://schemas.microsoft.com/office/drawing/2014/main" id="{34617833-8253-451D-8995-00AD7BFE87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2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304" name="Group 85">
                    <a:extLst>
                      <a:ext uri="{FF2B5EF4-FFF2-40B4-BE49-F238E27FC236}">
                        <a16:creationId xmlns:a16="http://schemas.microsoft.com/office/drawing/2014/main" id="{E0FCE15D-F3EC-4EB8-ACDC-A7214951FE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623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78" name="Line 86">
                      <a:extLst>
                        <a:ext uri="{FF2B5EF4-FFF2-40B4-BE49-F238E27FC236}">
                          <a16:creationId xmlns:a16="http://schemas.microsoft.com/office/drawing/2014/main" id="{4B2C0545-4369-4690-9645-9834BD22E3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79" name="Line 87">
                      <a:extLst>
                        <a:ext uri="{FF2B5EF4-FFF2-40B4-BE49-F238E27FC236}">
                          <a16:creationId xmlns:a16="http://schemas.microsoft.com/office/drawing/2014/main" id="{235F1ECC-3FD4-42B9-A442-8E4200A703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0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480" name="Line 88">
                    <a:extLst>
                      <a:ext uri="{FF2B5EF4-FFF2-40B4-BE49-F238E27FC236}">
                        <a16:creationId xmlns:a16="http://schemas.microsoft.com/office/drawing/2014/main" id="{CE90629A-BB21-4F01-B98E-0EE4CE4AC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2" y="3707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481" name="Line 89">
                    <a:extLst>
                      <a:ext uri="{FF2B5EF4-FFF2-40B4-BE49-F238E27FC236}">
                        <a16:creationId xmlns:a16="http://schemas.microsoft.com/office/drawing/2014/main" id="{7808A832-B656-43B8-8D51-3A436C3388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2" y="3925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77" name="Group 90">
                  <a:extLst>
                    <a:ext uri="{FF2B5EF4-FFF2-40B4-BE49-F238E27FC236}">
                      <a16:creationId xmlns:a16="http://schemas.microsoft.com/office/drawing/2014/main" id="{5255B71F-E77F-4DB0-9C7F-82DBC37E3C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39" y="1578"/>
                  <a:ext cx="532" cy="218"/>
                  <a:chOff x="1623" y="3707"/>
                  <a:chExt cx="532" cy="218"/>
                </a:xfrm>
              </p:grpSpPr>
              <p:grpSp>
                <p:nvGrpSpPr>
                  <p:cNvPr id="474295" name="Group 91">
                    <a:extLst>
                      <a:ext uri="{FF2B5EF4-FFF2-40B4-BE49-F238E27FC236}">
                        <a16:creationId xmlns:a16="http://schemas.microsoft.com/office/drawing/2014/main" id="{08A1E801-954E-4E97-84FA-84BA40CB86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8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84" name="Line 92">
                      <a:extLst>
                        <a:ext uri="{FF2B5EF4-FFF2-40B4-BE49-F238E27FC236}">
                          <a16:creationId xmlns:a16="http://schemas.microsoft.com/office/drawing/2014/main" id="{9695B1CA-B658-4365-A3FD-B024C72000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1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85" name="Line 93">
                      <a:extLst>
                        <a:ext uri="{FF2B5EF4-FFF2-40B4-BE49-F238E27FC236}">
                          <a16:creationId xmlns:a16="http://schemas.microsoft.com/office/drawing/2014/main" id="{088AF263-8CF0-4E33-977B-AB37037749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1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96" name="Group 94">
                    <a:extLst>
                      <a:ext uri="{FF2B5EF4-FFF2-40B4-BE49-F238E27FC236}">
                        <a16:creationId xmlns:a16="http://schemas.microsoft.com/office/drawing/2014/main" id="{455EDE34-A017-4CA1-BCC1-A0D97DC092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623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487" name="Line 95">
                      <a:extLst>
                        <a:ext uri="{FF2B5EF4-FFF2-40B4-BE49-F238E27FC236}">
                          <a16:creationId xmlns:a16="http://schemas.microsoft.com/office/drawing/2014/main" id="{04EFB5B3-A3DE-46A5-AC75-7100EB5556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1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488" name="Line 96">
                      <a:extLst>
                        <a:ext uri="{FF2B5EF4-FFF2-40B4-BE49-F238E27FC236}">
                          <a16:creationId xmlns:a16="http://schemas.microsoft.com/office/drawing/2014/main" id="{F8EBA917-2949-4E1C-A0DA-B67920CD91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51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489" name="Line 97">
                    <a:extLst>
                      <a:ext uri="{FF2B5EF4-FFF2-40B4-BE49-F238E27FC236}">
                        <a16:creationId xmlns:a16="http://schemas.microsoft.com/office/drawing/2014/main" id="{BFCB7B44-5C80-4C70-9604-158F7E3B84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1" y="3707"/>
                    <a:ext cx="33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490" name="Line 98">
                    <a:extLst>
                      <a:ext uri="{FF2B5EF4-FFF2-40B4-BE49-F238E27FC236}">
                        <a16:creationId xmlns:a16="http://schemas.microsoft.com/office/drawing/2014/main" id="{C679F303-1136-4835-A7E5-CEB351462F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1" y="3925"/>
                    <a:ext cx="33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78" name="Group 99">
                  <a:extLst>
                    <a:ext uri="{FF2B5EF4-FFF2-40B4-BE49-F238E27FC236}">
                      <a16:creationId xmlns:a16="http://schemas.microsoft.com/office/drawing/2014/main" id="{046A77B4-A11C-4C8D-9160-D64C441847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42" y="1578"/>
                  <a:ext cx="97" cy="218"/>
                  <a:chOff x="1962" y="441"/>
                  <a:chExt cx="97" cy="194"/>
                </a:xfrm>
              </p:grpSpPr>
              <p:sp>
                <p:nvSpPr>
                  <p:cNvPr id="571492" name="Line 100">
                    <a:extLst>
                      <a:ext uri="{FF2B5EF4-FFF2-40B4-BE49-F238E27FC236}">
                        <a16:creationId xmlns:a16="http://schemas.microsoft.com/office/drawing/2014/main" id="{C8BAED1C-FE96-4D79-A18E-4EA1099D54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64" y="441"/>
                    <a:ext cx="97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493" name="Line 101">
                    <a:extLst>
                      <a:ext uri="{FF2B5EF4-FFF2-40B4-BE49-F238E27FC236}">
                        <a16:creationId xmlns:a16="http://schemas.microsoft.com/office/drawing/2014/main" id="{D974DF0D-CDB0-4309-9B07-D1E71E7711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4" y="538"/>
                    <a:ext cx="97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494" name="Line 102">
                  <a:extLst>
                    <a:ext uri="{FF2B5EF4-FFF2-40B4-BE49-F238E27FC236}">
                      <a16:creationId xmlns:a16="http://schemas.microsoft.com/office/drawing/2014/main" id="{40731AFF-BB21-4BA9-8D9A-7DE9AA9D92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688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95" name="Line 103">
                  <a:extLst>
                    <a:ext uri="{FF2B5EF4-FFF2-40B4-BE49-F238E27FC236}">
                      <a16:creationId xmlns:a16="http://schemas.microsoft.com/office/drawing/2014/main" id="{0288398D-90AD-45B1-835A-2267003F8F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2" y="1688"/>
                  <a:ext cx="38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96" name="Line 104">
                  <a:extLst>
                    <a:ext uri="{FF2B5EF4-FFF2-40B4-BE49-F238E27FC236}">
                      <a16:creationId xmlns:a16="http://schemas.microsoft.com/office/drawing/2014/main" id="{F4A25C16-51C6-4E5A-B14B-4EF0A5D425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1578"/>
                  <a:ext cx="3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497" name="Line 105">
                  <a:extLst>
                    <a:ext uri="{FF2B5EF4-FFF2-40B4-BE49-F238E27FC236}">
                      <a16:creationId xmlns:a16="http://schemas.microsoft.com/office/drawing/2014/main" id="{44420EA8-8462-4438-AB94-786195A5A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4" y="1796"/>
                  <a:ext cx="3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74283" name="Group 106">
                  <a:extLst>
                    <a:ext uri="{FF2B5EF4-FFF2-40B4-BE49-F238E27FC236}">
                      <a16:creationId xmlns:a16="http://schemas.microsoft.com/office/drawing/2014/main" id="{54B039F4-09C6-43AC-931F-FFF9646BDF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71" y="1578"/>
                  <a:ext cx="920" cy="218"/>
                  <a:chOff x="3171" y="1578"/>
                  <a:chExt cx="920" cy="218"/>
                </a:xfrm>
              </p:grpSpPr>
              <p:grpSp>
                <p:nvGrpSpPr>
                  <p:cNvPr id="474285" name="Group 107">
                    <a:extLst>
                      <a:ext uri="{FF2B5EF4-FFF2-40B4-BE49-F238E27FC236}">
                        <a16:creationId xmlns:a16="http://schemas.microsoft.com/office/drawing/2014/main" id="{24BCBAFE-F95F-4B50-B5E6-5AF94D4481D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171" y="1578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00" name="Line 108">
                      <a:extLst>
                        <a:ext uri="{FF2B5EF4-FFF2-40B4-BE49-F238E27FC236}">
                          <a16:creationId xmlns:a16="http://schemas.microsoft.com/office/drawing/2014/main" id="{B9C63E87-4CFA-403B-91CE-1248A7903DF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01" name="Line 109">
                      <a:extLst>
                        <a:ext uri="{FF2B5EF4-FFF2-40B4-BE49-F238E27FC236}">
                          <a16:creationId xmlns:a16="http://schemas.microsoft.com/office/drawing/2014/main" id="{9B9CABDE-5AFC-47A2-8E51-389B9FE429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0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86" name="Group 110">
                    <a:extLst>
                      <a:ext uri="{FF2B5EF4-FFF2-40B4-BE49-F238E27FC236}">
                        <a16:creationId xmlns:a16="http://schemas.microsoft.com/office/drawing/2014/main" id="{D787268F-FB70-483F-8422-A419122C50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994" y="1578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03" name="Line 111">
                      <a:extLst>
                        <a:ext uri="{FF2B5EF4-FFF2-40B4-BE49-F238E27FC236}">
                          <a16:creationId xmlns:a16="http://schemas.microsoft.com/office/drawing/2014/main" id="{595035BC-2B99-4519-99B5-8DE1E81B74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2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04" name="Line 112">
                      <a:extLst>
                        <a:ext uri="{FF2B5EF4-FFF2-40B4-BE49-F238E27FC236}">
                          <a16:creationId xmlns:a16="http://schemas.microsoft.com/office/drawing/2014/main" id="{F0FDAEA1-2A16-432A-A299-3F15819F2E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2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05" name="Line 113">
                    <a:extLst>
                      <a:ext uri="{FF2B5EF4-FFF2-40B4-BE49-F238E27FC236}">
                        <a16:creationId xmlns:a16="http://schemas.microsoft.com/office/drawing/2014/main" id="{9B7E9BED-8714-45E2-BB5D-58CB8CCE47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9" y="1578"/>
                    <a:ext cx="72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06" name="Line 114">
                    <a:extLst>
                      <a:ext uri="{FF2B5EF4-FFF2-40B4-BE49-F238E27FC236}">
                        <a16:creationId xmlns:a16="http://schemas.microsoft.com/office/drawing/2014/main" id="{BB37412A-53FD-4081-8A98-EECAC4852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69" y="1796"/>
                    <a:ext cx="72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507" name="Line 115">
                  <a:extLst>
                    <a:ext uri="{FF2B5EF4-FFF2-40B4-BE49-F238E27FC236}">
                      <a16:creationId xmlns:a16="http://schemas.microsoft.com/office/drawing/2014/main" id="{10EDFDEB-EBE4-4E5C-A473-067536E09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1" y="1688"/>
                  <a:ext cx="6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74131" name="Group 116">
              <a:extLst>
                <a:ext uri="{FF2B5EF4-FFF2-40B4-BE49-F238E27FC236}">
                  <a16:creationId xmlns:a16="http://schemas.microsoft.com/office/drawing/2014/main" id="{B44CE81B-8439-4950-94DB-332EEE31C9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2144"/>
              <a:ext cx="4258" cy="218"/>
              <a:chOff x="752" y="2086"/>
              <a:chExt cx="4258" cy="218"/>
            </a:xfrm>
          </p:grpSpPr>
          <p:sp>
            <p:nvSpPr>
              <p:cNvPr id="571509" name="Line 117">
                <a:extLst>
                  <a:ext uri="{FF2B5EF4-FFF2-40B4-BE49-F238E27FC236}">
                    <a16:creationId xmlns:a16="http://schemas.microsoft.com/office/drawing/2014/main" id="{DA790466-189B-4829-BD78-E40379A51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2304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253" name="Group 118">
                <a:extLst>
                  <a:ext uri="{FF2B5EF4-FFF2-40B4-BE49-F238E27FC236}">
                    <a16:creationId xmlns:a16="http://schemas.microsoft.com/office/drawing/2014/main" id="{03320C67-CCAA-418B-94C3-F60E749A9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5" y="2086"/>
                <a:ext cx="3871" cy="218"/>
                <a:chOff x="849" y="2014"/>
                <a:chExt cx="3871" cy="218"/>
              </a:xfrm>
            </p:grpSpPr>
            <p:grpSp>
              <p:nvGrpSpPr>
                <p:cNvPr id="474254" name="Group 119">
                  <a:extLst>
                    <a:ext uri="{FF2B5EF4-FFF2-40B4-BE49-F238E27FC236}">
                      <a16:creationId xmlns:a16="http://schemas.microsoft.com/office/drawing/2014/main" id="{FCBBBC35-A9DC-4F36-9E2E-EBA5A18F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2014"/>
                  <a:ext cx="532" cy="218"/>
                  <a:chOff x="1623" y="3707"/>
                  <a:chExt cx="532" cy="218"/>
                </a:xfrm>
              </p:grpSpPr>
              <p:grpSp>
                <p:nvGrpSpPr>
                  <p:cNvPr id="474265" name="Group 120">
                    <a:extLst>
                      <a:ext uri="{FF2B5EF4-FFF2-40B4-BE49-F238E27FC236}">
                        <a16:creationId xmlns:a16="http://schemas.microsoft.com/office/drawing/2014/main" id="{A888D204-B550-4E56-BD57-C7FD32C137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8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13" name="Line 121">
                      <a:extLst>
                        <a:ext uri="{FF2B5EF4-FFF2-40B4-BE49-F238E27FC236}">
                          <a16:creationId xmlns:a16="http://schemas.microsoft.com/office/drawing/2014/main" id="{A1A432B3-3594-4A80-99D7-2C0905DD38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14" name="Line 122">
                      <a:extLst>
                        <a:ext uri="{FF2B5EF4-FFF2-40B4-BE49-F238E27FC236}">
                          <a16:creationId xmlns:a16="http://schemas.microsoft.com/office/drawing/2014/main" id="{07B71824-9A5E-4C38-9D43-5BC60ED248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0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66" name="Group 123">
                    <a:extLst>
                      <a:ext uri="{FF2B5EF4-FFF2-40B4-BE49-F238E27FC236}">
                        <a16:creationId xmlns:a16="http://schemas.microsoft.com/office/drawing/2014/main" id="{DA20F24C-465B-4CC3-A11D-A908831A03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623" y="3707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16" name="Line 124">
                      <a:extLst>
                        <a:ext uri="{FF2B5EF4-FFF2-40B4-BE49-F238E27FC236}">
                          <a16:creationId xmlns:a16="http://schemas.microsoft.com/office/drawing/2014/main" id="{1BB71B8A-6E0F-4691-AC68-602C3EB754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17" name="Line 125">
                      <a:extLst>
                        <a:ext uri="{FF2B5EF4-FFF2-40B4-BE49-F238E27FC236}">
                          <a16:creationId xmlns:a16="http://schemas.microsoft.com/office/drawing/2014/main" id="{7D5A1DF4-7137-4DC6-8B9B-4B7ACA232C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0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18" name="Line 126">
                    <a:extLst>
                      <a:ext uri="{FF2B5EF4-FFF2-40B4-BE49-F238E27FC236}">
                        <a16:creationId xmlns:a16="http://schemas.microsoft.com/office/drawing/2014/main" id="{B55BE3D1-B768-4D64-8484-A5C6F524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2" y="3707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19" name="Line 127">
                    <a:extLst>
                      <a:ext uri="{FF2B5EF4-FFF2-40B4-BE49-F238E27FC236}">
                        <a16:creationId xmlns:a16="http://schemas.microsoft.com/office/drawing/2014/main" id="{36264853-77FE-4806-99EB-EAB848BDC1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2" y="3925"/>
                    <a:ext cx="33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55" name="Group 128">
                  <a:extLst>
                    <a:ext uri="{FF2B5EF4-FFF2-40B4-BE49-F238E27FC236}">
                      <a16:creationId xmlns:a16="http://schemas.microsoft.com/office/drawing/2014/main" id="{797FD7F1-5539-4499-977E-763CF70D56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81" y="2014"/>
                  <a:ext cx="2734" cy="218"/>
                  <a:chOff x="1381" y="2014"/>
                  <a:chExt cx="2734" cy="218"/>
                </a:xfrm>
              </p:grpSpPr>
              <p:grpSp>
                <p:nvGrpSpPr>
                  <p:cNvPr id="474257" name="Group 129">
                    <a:extLst>
                      <a:ext uri="{FF2B5EF4-FFF2-40B4-BE49-F238E27FC236}">
                        <a16:creationId xmlns:a16="http://schemas.microsoft.com/office/drawing/2014/main" id="{E5414E20-34CC-4DF7-BF14-BCF1D1D7C87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381" y="2014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22" name="Line 130">
                      <a:extLst>
                        <a:ext uri="{FF2B5EF4-FFF2-40B4-BE49-F238E27FC236}">
                          <a16:creationId xmlns:a16="http://schemas.microsoft.com/office/drawing/2014/main" id="{759F1916-4434-4587-A54C-EA42E6D865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1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23" name="Line 131">
                      <a:extLst>
                        <a:ext uri="{FF2B5EF4-FFF2-40B4-BE49-F238E27FC236}">
                          <a16:creationId xmlns:a16="http://schemas.microsoft.com/office/drawing/2014/main" id="{AD3E36C2-BC9D-4FAA-B8BC-17C8DA1DCC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1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58" name="Group 132">
                    <a:extLst>
                      <a:ext uri="{FF2B5EF4-FFF2-40B4-BE49-F238E27FC236}">
                        <a16:creationId xmlns:a16="http://schemas.microsoft.com/office/drawing/2014/main" id="{E130B1B2-F9D9-4D09-BF3B-7EC8856CAE4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18" y="2014"/>
                    <a:ext cx="97" cy="218"/>
                    <a:chOff x="1962" y="441"/>
                    <a:chExt cx="97" cy="194"/>
                  </a:xfrm>
                </p:grpSpPr>
                <p:sp>
                  <p:nvSpPr>
                    <p:cNvPr id="571525" name="Line 133">
                      <a:extLst>
                        <a:ext uri="{FF2B5EF4-FFF2-40B4-BE49-F238E27FC236}">
                          <a16:creationId xmlns:a16="http://schemas.microsoft.com/office/drawing/2014/main" id="{7E4C6627-8DAC-4CDD-8C35-582B9DA3A9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0" y="441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26" name="Line 134">
                      <a:extLst>
                        <a:ext uri="{FF2B5EF4-FFF2-40B4-BE49-F238E27FC236}">
                          <a16:creationId xmlns:a16="http://schemas.microsoft.com/office/drawing/2014/main" id="{6DBF1148-0317-4F74-BCCD-644279A87D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0" y="538"/>
                      <a:ext cx="9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27" name="Line 135">
                    <a:extLst>
                      <a:ext uri="{FF2B5EF4-FFF2-40B4-BE49-F238E27FC236}">
                        <a16:creationId xmlns:a16="http://schemas.microsoft.com/office/drawing/2014/main" id="{BDB927E6-7B1B-42F3-A626-042D0D1521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014"/>
                    <a:ext cx="253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28" name="Line 136">
                    <a:extLst>
                      <a:ext uri="{FF2B5EF4-FFF2-40B4-BE49-F238E27FC236}">
                        <a16:creationId xmlns:a16="http://schemas.microsoft.com/office/drawing/2014/main" id="{4E50A0DF-B3B4-4E08-881F-47EA65212A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9" y="2231"/>
                    <a:ext cx="253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529" name="Line 137">
                  <a:extLst>
                    <a:ext uri="{FF2B5EF4-FFF2-40B4-BE49-F238E27FC236}">
                      <a16:creationId xmlns:a16="http://schemas.microsoft.com/office/drawing/2014/main" id="{E550D3AA-54B3-479F-87A9-66F633C7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5" y="2123"/>
                  <a:ext cx="60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74132" name="Group 138">
              <a:extLst>
                <a:ext uri="{FF2B5EF4-FFF2-40B4-BE49-F238E27FC236}">
                  <a16:creationId xmlns:a16="http://schemas.microsoft.com/office/drawing/2014/main" id="{D01E29D7-304E-4AE7-8ABF-C506658CF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3417"/>
              <a:ext cx="4258" cy="170"/>
              <a:chOff x="752" y="3426"/>
              <a:chExt cx="4258" cy="170"/>
            </a:xfrm>
          </p:grpSpPr>
          <p:sp>
            <p:nvSpPr>
              <p:cNvPr id="571531" name="Line 139">
                <a:extLst>
                  <a:ext uri="{FF2B5EF4-FFF2-40B4-BE49-F238E27FC236}">
                    <a16:creationId xmlns:a16="http://schemas.microsoft.com/office/drawing/2014/main" id="{CE4518C6-496D-4677-8353-1589AA6F5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3596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235" name="Group 140">
                <a:extLst>
                  <a:ext uri="{FF2B5EF4-FFF2-40B4-BE49-F238E27FC236}">
                    <a16:creationId xmlns:a16="http://schemas.microsoft.com/office/drawing/2014/main" id="{4C16855A-988B-4A53-B376-6EE460B9D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1" y="3426"/>
                <a:ext cx="3532" cy="170"/>
                <a:chOff x="1115" y="3368"/>
                <a:chExt cx="3532" cy="170"/>
              </a:xfrm>
            </p:grpSpPr>
            <p:grpSp>
              <p:nvGrpSpPr>
                <p:cNvPr id="474236" name="Group 141">
                  <a:extLst>
                    <a:ext uri="{FF2B5EF4-FFF2-40B4-BE49-F238E27FC236}">
                      <a16:creationId xmlns:a16="http://schemas.microsoft.com/office/drawing/2014/main" id="{C7FFDD02-60AF-48E8-B2A5-83532B0DC6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5" y="3368"/>
                  <a:ext cx="435" cy="169"/>
                  <a:chOff x="341" y="1481"/>
                  <a:chExt cx="290" cy="97"/>
                </a:xfrm>
              </p:grpSpPr>
              <p:sp>
                <p:nvSpPr>
                  <p:cNvPr id="571534" name="Line 142">
                    <a:extLst>
                      <a:ext uri="{FF2B5EF4-FFF2-40B4-BE49-F238E27FC236}">
                        <a16:creationId xmlns:a16="http://schemas.microsoft.com/office/drawing/2014/main" id="{C0C9915D-349E-4699-AD2F-96A90013A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" y="1481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35" name="Line 143">
                    <a:extLst>
                      <a:ext uri="{FF2B5EF4-FFF2-40B4-BE49-F238E27FC236}">
                        <a16:creationId xmlns:a16="http://schemas.microsoft.com/office/drawing/2014/main" id="{6095980D-7137-4042-91F3-9A6B7B2B9B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" y="1481"/>
                    <a:ext cx="39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36" name="Line 144">
                    <a:extLst>
                      <a:ext uri="{FF2B5EF4-FFF2-40B4-BE49-F238E27FC236}">
                        <a16:creationId xmlns:a16="http://schemas.microsoft.com/office/drawing/2014/main" id="{1CF0B4A6-414B-4E8B-A03A-7352F445A8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0" y="1578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37" name="Group 145">
                  <a:extLst>
                    <a:ext uri="{FF2B5EF4-FFF2-40B4-BE49-F238E27FC236}">
                      <a16:creationId xmlns:a16="http://schemas.microsoft.com/office/drawing/2014/main" id="{23D02978-7C31-4609-B90D-76F72EEC3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3368"/>
                  <a:ext cx="435" cy="169"/>
                  <a:chOff x="341" y="1481"/>
                  <a:chExt cx="290" cy="97"/>
                </a:xfrm>
              </p:grpSpPr>
              <p:sp>
                <p:nvSpPr>
                  <p:cNvPr id="571538" name="Line 146">
                    <a:extLst>
                      <a:ext uri="{FF2B5EF4-FFF2-40B4-BE49-F238E27FC236}">
                        <a16:creationId xmlns:a16="http://schemas.microsoft.com/office/drawing/2014/main" id="{D3B94BBC-41B1-4B43-8F5B-2788FC0CF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" y="1481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39" name="Line 147">
                    <a:extLst>
                      <a:ext uri="{FF2B5EF4-FFF2-40B4-BE49-F238E27FC236}">
                        <a16:creationId xmlns:a16="http://schemas.microsoft.com/office/drawing/2014/main" id="{06E1D143-28F5-4A5E-983A-A09A8F8958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3" y="1481"/>
                    <a:ext cx="39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40" name="Line 148">
                    <a:extLst>
                      <a:ext uri="{FF2B5EF4-FFF2-40B4-BE49-F238E27FC236}">
                        <a16:creationId xmlns:a16="http://schemas.microsoft.com/office/drawing/2014/main" id="{260C93E1-69FA-4738-95F7-B7B0979B53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0" y="1578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38" name="Group 149">
                  <a:extLst>
                    <a:ext uri="{FF2B5EF4-FFF2-40B4-BE49-F238E27FC236}">
                      <a16:creationId xmlns:a16="http://schemas.microsoft.com/office/drawing/2014/main" id="{E36E7C96-3F12-4EB1-AB32-6DF3CF3AF9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800" y="3368"/>
                  <a:ext cx="435" cy="169"/>
                  <a:chOff x="341" y="1481"/>
                  <a:chExt cx="290" cy="97"/>
                </a:xfrm>
              </p:grpSpPr>
              <p:sp>
                <p:nvSpPr>
                  <p:cNvPr id="571542" name="Line 150">
                    <a:extLst>
                      <a:ext uri="{FF2B5EF4-FFF2-40B4-BE49-F238E27FC236}">
                        <a16:creationId xmlns:a16="http://schemas.microsoft.com/office/drawing/2014/main" id="{455328F6-03A6-4DF4-AF09-5E07BB0C87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" y="1481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43" name="Line 151">
                    <a:extLst>
                      <a:ext uri="{FF2B5EF4-FFF2-40B4-BE49-F238E27FC236}">
                        <a16:creationId xmlns:a16="http://schemas.microsoft.com/office/drawing/2014/main" id="{127D20D7-529C-4FA0-86D6-51D31083AC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" y="1481"/>
                    <a:ext cx="39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44" name="Line 152">
                    <a:extLst>
                      <a:ext uri="{FF2B5EF4-FFF2-40B4-BE49-F238E27FC236}">
                        <a16:creationId xmlns:a16="http://schemas.microsoft.com/office/drawing/2014/main" id="{67DCAE7F-032D-4347-A777-96CFD9733E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7" y="1578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545" name="Line 153">
                  <a:extLst>
                    <a:ext uri="{FF2B5EF4-FFF2-40B4-BE49-F238E27FC236}">
                      <a16:creationId xmlns:a16="http://schemas.microsoft.com/office/drawing/2014/main" id="{43B4236F-CBC9-4095-8007-16289E875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3368"/>
                  <a:ext cx="4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546" name="Line 154">
                  <a:extLst>
                    <a:ext uri="{FF2B5EF4-FFF2-40B4-BE49-F238E27FC236}">
                      <a16:creationId xmlns:a16="http://schemas.microsoft.com/office/drawing/2014/main" id="{84C5DE6A-4E1C-4466-99F5-EB371CB6D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6" y="3368"/>
                  <a:ext cx="2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547" name="Line 155">
                  <a:extLst>
                    <a:ext uri="{FF2B5EF4-FFF2-40B4-BE49-F238E27FC236}">
                      <a16:creationId xmlns:a16="http://schemas.microsoft.com/office/drawing/2014/main" id="{947E1018-0124-4A47-A144-5B5E80BF5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1" y="3538"/>
                  <a:ext cx="2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548" name="Line 156">
                  <a:extLst>
                    <a:ext uri="{FF2B5EF4-FFF2-40B4-BE49-F238E27FC236}">
                      <a16:creationId xmlns:a16="http://schemas.microsoft.com/office/drawing/2014/main" id="{908B05B7-C768-444C-8FD7-45F122A71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6" y="3538"/>
                  <a:ext cx="18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74133" name="Group 157">
              <a:extLst>
                <a:ext uri="{FF2B5EF4-FFF2-40B4-BE49-F238E27FC236}">
                  <a16:creationId xmlns:a16="http://schemas.microsoft.com/office/drawing/2014/main" id="{BAA22923-3CF3-4147-9CAA-F826BE3F2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1273"/>
              <a:ext cx="4258" cy="170"/>
              <a:chOff x="752" y="1273"/>
              <a:chExt cx="4258" cy="170"/>
            </a:xfrm>
          </p:grpSpPr>
          <p:sp>
            <p:nvSpPr>
              <p:cNvPr id="571550" name="Line 158">
                <a:extLst>
                  <a:ext uri="{FF2B5EF4-FFF2-40B4-BE49-F238E27FC236}">
                    <a16:creationId xmlns:a16="http://schemas.microsoft.com/office/drawing/2014/main" id="{9D93E623-5349-48C4-A61B-A1E5CF874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1443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223" name="Group 159">
                <a:extLst>
                  <a:ext uri="{FF2B5EF4-FFF2-40B4-BE49-F238E27FC236}">
                    <a16:creationId xmlns:a16="http://schemas.microsoft.com/office/drawing/2014/main" id="{D52A90FF-B655-4E3E-A979-623796ABD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6" y="1273"/>
                <a:ext cx="3096" cy="170"/>
                <a:chOff x="680" y="1215"/>
                <a:chExt cx="3096" cy="170"/>
              </a:xfrm>
            </p:grpSpPr>
            <p:grpSp>
              <p:nvGrpSpPr>
                <p:cNvPr id="474225" name="Group 160">
                  <a:extLst>
                    <a:ext uri="{FF2B5EF4-FFF2-40B4-BE49-F238E27FC236}">
                      <a16:creationId xmlns:a16="http://schemas.microsoft.com/office/drawing/2014/main" id="{783DA3A7-A832-4431-B6D7-20F7FDD7F3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0" y="1216"/>
                  <a:ext cx="435" cy="169"/>
                  <a:chOff x="341" y="1481"/>
                  <a:chExt cx="290" cy="97"/>
                </a:xfrm>
              </p:grpSpPr>
              <p:sp>
                <p:nvSpPr>
                  <p:cNvPr id="571553" name="Line 161">
                    <a:extLst>
                      <a:ext uri="{FF2B5EF4-FFF2-40B4-BE49-F238E27FC236}">
                        <a16:creationId xmlns:a16="http://schemas.microsoft.com/office/drawing/2014/main" id="{DCB17F85-4019-4668-AF4A-7D83FD6065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8" y="1481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54" name="Line 162">
                    <a:extLst>
                      <a:ext uri="{FF2B5EF4-FFF2-40B4-BE49-F238E27FC236}">
                        <a16:creationId xmlns:a16="http://schemas.microsoft.com/office/drawing/2014/main" id="{5BEA9670-4D53-4495-8FD4-AF7502F7D8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" y="1481"/>
                    <a:ext cx="39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55" name="Line 163">
                    <a:extLst>
                      <a:ext uri="{FF2B5EF4-FFF2-40B4-BE49-F238E27FC236}">
                        <a16:creationId xmlns:a16="http://schemas.microsoft.com/office/drawing/2014/main" id="{C5577ECF-C241-4971-84D2-09A60BD179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8" y="1578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74226" name="Group 164">
                  <a:extLst>
                    <a:ext uri="{FF2B5EF4-FFF2-40B4-BE49-F238E27FC236}">
                      <a16:creationId xmlns:a16="http://schemas.microsoft.com/office/drawing/2014/main" id="{AFBCCBB2-8824-4C83-A9AE-A181443E21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341" y="1215"/>
                  <a:ext cx="435" cy="169"/>
                  <a:chOff x="341" y="1481"/>
                  <a:chExt cx="290" cy="97"/>
                </a:xfrm>
              </p:grpSpPr>
              <p:sp>
                <p:nvSpPr>
                  <p:cNvPr id="571557" name="Line 165">
                    <a:extLst>
                      <a:ext uri="{FF2B5EF4-FFF2-40B4-BE49-F238E27FC236}">
                        <a16:creationId xmlns:a16="http://schemas.microsoft.com/office/drawing/2014/main" id="{1999B04C-32E3-45E3-949F-F6C441732C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" y="1481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58" name="Line 166">
                    <a:extLst>
                      <a:ext uri="{FF2B5EF4-FFF2-40B4-BE49-F238E27FC236}">
                        <a16:creationId xmlns:a16="http://schemas.microsoft.com/office/drawing/2014/main" id="{CC267181-0CBD-47FF-A65D-A8059F3917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2" y="1481"/>
                    <a:ext cx="39" cy="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1559" name="Line 167">
                    <a:extLst>
                      <a:ext uri="{FF2B5EF4-FFF2-40B4-BE49-F238E27FC236}">
                        <a16:creationId xmlns:a16="http://schemas.microsoft.com/office/drawing/2014/main" id="{B265EE49-8437-477D-9980-0EEECC0D59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01" y="1578"/>
                    <a:ext cx="12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560" name="Line 168">
                  <a:extLst>
                    <a:ext uri="{FF2B5EF4-FFF2-40B4-BE49-F238E27FC236}">
                      <a16:creationId xmlns:a16="http://schemas.microsoft.com/office/drawing/2014/main" id="{01532306-B230-4DEB-90B2-CA7BC41C1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5" y="1385"/>
                  <a:ext cx="2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1561" name="Line 169">
                <a:extLst>
                  <a:ext uri="{FF2B5EF4-FFF2-40B4-BE49-F238E27FC236}">
                    <a16:creationId xmlns:a16="http://schemas.microsoft.com/office/drawing/2014/main" id="{3A2B4AA1-DD4D-4FE9-8F21-F0B09668D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9" y="1273"/>
                <a:ext cx="7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34" name="Group 170">
              <a:extLst>
                <a:ext uri="{FF2B5EF4-FFF2-40B4-BE49-F238E27FC236}">
                  <a16:creationId xmlns:a16="http://schemas.microsoft.com/office/drawing/2014/main" id="{C3FFF7BD-9649-43FC-8880-1004AED48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2604"/>
              <a:ext cx="4258" cy="169"/>
              <a:chOff x="752" y="2565"/>
              <a:chExt cx="4258" cy="169"/>
            </a:xfrm>
          </p:grpSpPr>
          <p:sp>
            <p:nvSpPr>
              <p:cNvPr id="571563" name="Line 171">
                <a:extLst>
                  <a:ext uri="{FF2B5EF4-FFF2-40B4-BE49-F238E27FC236}">
                    <a16:creationId xmlns:a16="http://schemas.microsoft.com/office/drawing/2014/main" id="{C41E98B6-1626-421C-8C84-9D48C8F27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2734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201" name="Group 172">
                <a:extLst>
                  <a:ext uri="{FF2B5EF4-FFF2-40B4-BE49-F238E27FC236}">
                    <a16:creationId xmlns:a16="http://schemas.microsoft.com/office/drawing/2014/main" id="{6BBA6587-7B1F-4EFD-9B4B-00751FE75F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" y="2565"/>
                <a:ext cx="3992" cy="169"/>
                <a:chOff x="655" y="2498"/>
                <a:chExt cx="3992" cy="169"/>
              </a:xfrm>
            </p:grpSpPr>
            <p:grpSp>
              <p:nvGrpSpPr>
                <p:cNvPr id="474202" name="Group 173">
                  <a:extLst>
                    <a:ext uri="{FF2B5EF4-FFF2-40B4-BE49-F238E27FC236}">
                      <a16:creationId xmlns:a16="http://schemas.microsoft.com/office/drawing/2014/main" id="{0FB46F31-7CDC-459A-A6C0-3184FDECCA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15" y="2498"/>
                  <a:ext cx="3532" cy="169"/>
                  <a:chOff x="1115" y="2498"/>
                  <a:chExt cx="3532" cy="169"/>
                </a:xfrm>
              </p:grpSpPr>
              <p:grpSp>
                <p:nvGrpSpPr>
                  <p:cNvPr id="474204" name="Group 174">
                    <a:extLst>
                      <a:ext uri="{FF2B5EF4-FFF2-40B4-BE49-F238E27FC236}">
                        <a16:creationId xmlns:a16="http://schemas.microsoft.com/office/drawing/2014/main" id="{F8898080-28B1-4DCF-9DEC-A98E79D83A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15" y="2498"/>
                    <a:ext cx="435" cy="169"/>
                    <a:chOff x="341" y="1481"/>
                    <a:chExt cx="290" cy="97"/>
                  </a:xfrm>
                </p:grpSpPr>
                <p:sp>
                  <p:nvSpPr>
                    <p:cNvPr id="571567" name="Line 175">
                      <a:extLst>
                        <a:ext uri="{FF2B5EF4-FFF2-40B4-BE49-F238E27FC236}">
                          <a16:creationId xmlns:a16="http://schemas.microsoft.com/office/drawing/2014/main" id="{BE81BF9C-B268-4B6D-BD31-4CA1E0761F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" y="1481"/>
                      <a:ext cx="11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68" name="Line 176">
                      <a:extLst>
                        <a:ext uri="{FF2B5EF4-FFF2-40B4-BE49-F238E27FC236}">
                          <a16:creationId xmlns:a16="http://schemas.microsoft.com/office/drawing/2014/main" id="{69A81D52-B780-4A35-A11C-62222A025D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" y="1481"/>
                      <a:ext cx="4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69" name="Line 177">
                      <a:extLst>
                        <a:ext uri="{FF2B5EF4-FFF2-40B4-BE49-F238E27FC236}">
                          <a16:creationId xmlns:a16="http://schemas.microsoft.com/office/drawing/2014/main" id="{4435EADF-DC7D-4D03-B747-6E5BACDB00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8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05" name="Group 178">
                    <a:extLst>
                      <a:ext uri="{FF2B5EF4-FFF2-40B4-BE49-F238E27FC236}">
                        <a16:creationId xmlns:a16="http://schemas.microsoft.com/office/drawing/2014/main" id="{7BBF49D1-8B3D-4270-A7A0-90CFC586901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2905" y="2498"/>
                    <a:ext cx="435" cy="169"/>
                    <a:chOff x="341" y="1481"/>
                    <a:chExt cx="290" cy="97"/>
                  </a:xfrm>
                </p:grpSpPr>
                <p:sp>
                  <p:nvSpPr>
                    <p:cNvPr id="571571" name="Line 179">
                      <a:extLst>
                        <a:ext uri="{FF2B5EF4-FFF2-40B4-BE49-F238E27FC236}">
                          <a16:creationId xmlns:a16="http://schemas.microsoft.com/office/drawing/2014/main" id="{4C062854-F916-4099-A6D7-EEDEFF2BA5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72" name="Line 180">
                      <a:extLst>
                        <a:ext uri="{FF2B5EF4-FFF2-40B4-BE49-F238E27FC236}">
                          <a16:creationId xmlns:a16="http://schemas.microsoft.com/office/drawing/2014/main" id="{65EBF0F6-A647-4A48-8C7F-214DACD78D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" y="1481"/>
                      <a:ext cx="39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73" name="Line 181">
                      <a:extLst>
                        <a:ext uri="{FF2B5EF4-FFF2-40B4-BE49-F238E27FC236}">
                          <a16:creationId xmlns:a16="http://schemas.microsoft.com/office/drawing/2014/main" id="{60E1D647-145B-4144-AACE-7203698A07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206" name="Group 182">
                    <a:extLst>
                      <a:ext uri="{FF2B5EF4-FFF2-40B4-BE49-F238E27FC236}">
                        <a16:creationId xmlns:a16="http://schemas.microsoft.com/office/drawing/2014/main" id="{896442DF-3A5B-441B-ACFC-A455AC462B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800" y="2498"/>
                    <a:ext cx="435" cy="169"/>
                    <a:chOff x="341" y="1481"/>
                    <a:chExt cx="290" cy="97"/>
                  </a:xfrm>
                </p:grpSpPr>
                <p:sp>
                  <p:nvSpPr>
                    <p:cNvPr id="571575" name="Line 183">
                      <a:extLst>
                        <a:ext uri="{FF2B5EF4-FFF2-40B4-BE49-F238E27FC236}">
                          <a16:creationId xmlns:a16="http://schemas.microsoft.com/office/drawing/2014/main" id="{252AED41-61E2-44C1-8999-876163AE19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76" name="Line 184">
                      <a:extLst>
                        <a:ext uri="{FF2B5EF4-FFF2-40B4-BE49-F238E27FC236}">
                          <a16:creationId xmlns:a16="http://schemas.microsoft.com/office/drawing/2014/main" id="{72F1ABF1-B0F1-4C32-8CA1-ACDCB827B1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" y="1481"/>
                      <a:ext cx="39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77" name="Line 185">
                      <a:extLst>
                        <a:ext uri="{FF2B5EF4-FFF2-40B4-BE49-F238E27FC236}">
                          <a16:creationId xmlns:a16="http://schemas.microsoft.com/office/drawing/2014/main" id="{EFC3E05F-401A-4346-B4E4-612AEBCDF5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7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78" name="Line 186">
                    <a:extLst>
                      <a:ext uri="{FF2B5EF4-FFF2-40B4-BE49-F238E27FC236}">
                        <a16:creationId xmlns:a16="http://schemas.microsoft.com/office/drawing/2014/main" id="{999892D6-3D02-4674-8AE7-F150DF1266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6" y="2667"/>
                    <a:ext cx="13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74208" name="Group 187">
                    <a:extLst>
                      <a:ext uri="{FF2B5EF4-FFF2-40B4-BE49-F238E27FC236}">
                        <a16:creationId xmlns:a16="http://schemas.microsoft.com/office/drawing/2014/main" id="{1F7C999E-7512-446C-A543-3450002613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41" y="2498"/>
                    <a:ext cx="459" cy="169"/>
                    <a:chOff x="341" y="1481"/>
                    <a:chExt cx="290" cy="97"/>
                  </a:xfrm>
                </p:grpSpPr>
                <p:sp>
                  <p:nvSpPr>
                    <p:cNvPr id="571580" name="Line 188">
                      <a:extLst>
                        <a:ext uri="{FF2B5EF4-FFF2-40B4-BE49-F238E27FC236}">
                          <a16:creationId xmlns:a16="http://schemas.microsoft.com/office/drawing/2014/main" id="{CD143EA4-7064-4C88-ACC6-CFF23B7A3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81" name="Line 189">
                      <a:extLst>
                        <a:ext uri="{FF2B5EF4-FFF2-40B4-BE49-F238E27FC236}">
                          <a16:creationId xmlns:a16="http://schemas.microsoft.com/office/drawing/2014/main" id="{6BCBBC3F-30C2-474E-A680-DDC8083130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1" y="1481"/>
                      <a:ext cx="50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82" name="Line 190">
                      <a:extLst>
                        <a:ext uri="{FF2B5EF4-FFF2-40B4-BE49-F238E27FC236}">
                          <a16:creationId xmlns:a16="http://schemas.microsoft.com/office/drawing/2014/main" id="{684E185B-C27C-4498-8F75-66CD90388B4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83" name="Line 191">
                    <a:extLst>
                      <a:ext uri="{FF2B5EF4-FFF2-40B4-BE49-F238E27FC236}">
                        <a16:creationId xmlns:a16="http://schemas.microsoft.com/office/drawing/2014/main" id="{4C87894F-2D08-487B-8445-C7B2BCFB80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2498"/>
                    <a:ext cx="40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584" name="Line 192">
                  <a:extLst>
                    <a:ext uri="{FF2B5EF4-FFF2-40B4-BE49-F238E27FC236}">
                      <a16:creationId xmlns:a16="http://schemas.microsoft.com/office/drawing/2014/main" id="{B3485F03-8E9E-4BDD-9712-0F1B3E4FD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57" y="2498"/>
                  <a:ext cx="46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74135" name="Group 193">
              <a:extLst>
                <a:ext uri="{FF2B5EF4-FFF2-40B4-BE49-F238E27FC236}">
                  <a16:creationId xmlns:a16="http://schemas.microsoft.com/office/drawing/2014/main" id="{A9194CFB-F2F0-49E9-9CB6-7D890FCC0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3015"/>
              <a:ext cx="4258" cy="169"/>
              <a:chOff x="752" y="2996"/>
              <a:chExt cx="4258" cy="169"/>
            </a:xfrm>
          </p:grpSpPr>
          <p:sp>
            <p:nvSpPr>
              <p:cNvPr id="571586" name="Line 194">
                <a:extLst>
                  <a:ext uri="{FF2B5EF4-FFF2-40B4-BE49-F238E27FC236}">
                    <a16:creationId xmlns:a16="http://schemas.microsoft.com/office/drawing/2014/main" id="{7A0EA078-9863-4D4B-B329-FF100F4F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" y="3165"/>
                <a:ext cx="42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74179" name="Group 195">
                <a:extLst>
                  <a:ext uri="{FF2B5EF4-FFF2-40B4-BE49-F238E27FC236}">
                    <a16:creationId xmlns:a16="http://schemas.microsoft.com/office/drawing/2014/main" id="{91006D32-868B-4262-B68A-2FBE3510C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6" y="2996"/>
                <a:ext cx="3967" cy="169"/>
                <a:chOff x="680" y="2933"/>
                <a:chExt cx="3967" cy="169"/>
              </a:xfrm>
            </p:grpSpPr>
            <p:grpSp>
              <p:nvGrpSpPr>
                <p:cNvPr id="474180" name="Group 196">
                  <a:extLst>
                    <a:ext uri="{FF2B5EF4-FFF2-40B4-BE49-F238E27FC236}">
                      <a16:creationId xmlns:a16="http://schemas.microsoft.com/office/drawing/2014/main" id="{5BB56927-EBD3-4753-A9F7-10F5E10848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2933"/>
                  <a:ext cx="3096" cy="169"/>
                  <a:chOff x="1551" y="2933"/>
                  <a:chExt cx="3096" cy="169"/>
                </a:xfrm>
              </p:grpSpPr>
              <p:grpSp>
                <p:nvGrpSpPr>
                  <p:cNvPr id="474182" name="Group 197">
                    <a:extLst>
                      <a:ext uri="{FF2B5EF4-FFF2-40B4-BE49-F238E27FC236}">
                        <a16:creationId xmlns:a16="http://schemas.microsoft.com/office/drawing/2014/main" id="{4CBF2AD6-8A71-4460-AFD7-C9A141A290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1" y="2933"/>
                    <a:ext cx="435" cy="169"/>
                    <a:chOff x="341" y="1481"/>
                    <a:chExt cx="290" cy="97"/>
                  </a:xfrm>
                </p:grpSpPr>
                <p:sp>
                  <p:nvSpPr>
                    <p:cNvPr id="571590" name="Line 198">
                      <a:extLst>
                        <a:ext uri="{FF2B5EF4-FFF2-40B4-BE49-F238E27FC236}">
                          <a16:creationId xmlns:a16="http://schemas.microsoft.com/office/drawing/2014/main" id="{BB96A7D6-815B-4B3E-9DBB-947824E162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91" name="Line 199">
                      <a:extLst>
                        <a:ext uri="{FF2B5EF4-FFF2-40B4-BE49-F238E27FC236}">
                          <a16:creationId xmlns:a16="http://schemas.microsoft.com/office/drawing/2014/main" id="{8E2F391C-A00D-4D47-A2BF-8ABECDB19E6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3" y="1481"/>
                      <a:ext cx="39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92" name="Line 200">
                      <a:extLst>
                        <a:ext uri="{FF2B5EF4-FFF2-40B4-BE49-F238E27FC236}">
                          <a16:creationId xmlns:a16="http://schemas.microsoft.com/office/drawing/2014/main" id="{55CD257A-B8A1-4214-BCC8-069048D30D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183" name="Group 201">
                    <a:extLst>
                      <a:ext uri="{FF2B5EF4-FFF2-40B4-BE49-F238E27FC236}">
                        <a16:creationId xmlns:a16="http://schemas.microsoft.com/office/drawing/2014/main" id="{1C174732-C50E-4BC8-A2DE-EEE97756B8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800" y="2933"/>
                    <a:ext cx="435" cy="169"/>
                    <a:chOff x="341" y="1481"/>
                    <a:chExt cx="290" cy="97"/>
                  </a:xfrm>
                </p:grpSpPr>
                <p:sp>
                  <p:nvSpPr>
                    <p:cNvPr id="571594" name="Line 202">
                      <a:extLst>
                        <a:ext uri="{FF2B5EF4-FFF2-40B4-BE49-F238E27FC236}">
                          <a16:creationId xmlns:a16="http://schemas.microsoft.com/office/drawing/2014/main" id="{33761B21-6B38-4FD0-BBC1-8D283A86DF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95" name="Line 203">
                      <a:extLst>
                        <a:ext uri="{FF2B5EF4-FFF2-40B4-BE49-F238E27FC236}">
                          <a16:creationId xmlns:a16="http://schemas.microsoft.com/office/drawing/2014/main" id="{BF7400A5-F21B-4A55-8751-C81F64C9BE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" y="1481"/>
                      <a:ext cx="47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596" name="Line 204">
                      <a:extLst>
                        <a:ext uri="{FF2B5EF4-FFF2-40B4-BE49-F238E27FC236}">
                          <a16:creationId xmlns:a16="http://schemas.microsoft.com/office/drawing/2014/main" id="{E091F7CF-FDE8-4390-B816-605E636735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597" name="Line 205">
                    <a:extLst>
                      <a:ext uri="{FF2B5EF4-FFF2-40B4-BE49-F238E27FC236}">
                        <a16:creationId xmlns:a16="http://schemas.microsoft.com/office/drawing/2014/main" id="{2C770FF3-9662-4469-A1D1-593BB1EA24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6" y="2933"/>
                    <a:ext cx="409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74185" name="Group 206">
                    <a:extLst>
                      <a:ext uri="{FF2B5EF4-FFF2-40B4-BE49-F238E27FC236}">
                        <a16:creationId xmlns:a16="http://schemas.microsoft.com/office/drawing/2014/main" id="{101A89BB-1EF8-48EB-BDCB-5D9EF7D41A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1962" y="2933"/>
                    <a:ext cx="484" cy="169"/>
                    <a:chOff x="341" y="1481"/>
                    <a:chExt cx="290" cy="97"/>
                  </a:xfrm>
                </p:grpSpPr>
                <p:sp>
                  <p:nvSpPr>
                    <p:cNvPr id="571599" name="Line 207">
                      <a:extLst>
                        <a:ext uri="{FF2B5EF4-FFF2-40B4-BE49-F238E27FC236}">
                          <a16:creationId xmlns:a16="http://schemas.microsoft.com/office/drawing/2014/main" id="{0617FA36-502C-4FDD-B30C-37C3CBB1EA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" y="1481"/>
                      <a:ext cx="12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600" name="Line 208">
                      <a:extLst>
                        <a:ext uri="{FF2B5EF4-FFF2-40B4-BE49-F238E27FC236}">
                          <a16:creationId xmlns:a16="http://schemas.microsoft.com/office/drawing/2014/main" id="{DA3698A7-DF76-4382-A6F4-F48116698F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" y="1481"/>
                      <a:ext cx="46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601" name="Line 209">
                      <a:extLst>
                        <a:ext uri="{FF2B5EF4-FFF2-40B4-BE49-F238E27FC236}">
                          <a16:creationId xmlns:a16="http://schemas.microsoft.com/office/drawing/2014/main" id="{2D57C6D4-93A9-4E02-B653-579A2D3730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9" y="1578"/>
                      <a:ext cx="12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74186" name="Group 210">
                    <a:extLst>
                      <a:ext uri="{FF2B5EF4-FFF2-40B4-BE49-F238E27FC236}">
                        <a16:creationId xmlns:a16="http://schemas.microsoft.com/office/drawing/2014/main" id="{141860C5-419B-489E-B43C-9E634AF573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6" y="2933"/>
                    <a:ext cx="459" cy="169"/>
                    <a:chOff x="341" y="1481"/>
                    <a:chExt cx="290" cy="97"/>
                  </a:xfrm>
                </p:grpSpPr>
                <p:sp>
                  <p:nvSpPr>
                    <p:cNvPr id="571603" name="Line 211">
                      <a:extLst>
                        <a:ext uri="{FF2B5EF4-FFF2-40B4-BE49-F238E27FC236}">
                          <a16:creationId xmlns:a16="http://schemas.microsoft.com/office/drawing/2014/main" id="{CE09AE33-53C4-4D76-914E-C1ED3609CCC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" y="1481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604" name="Line 212">
                      <a:extLst>
                        <a:ext uri="{FF2B5EF4-FFF2-40B4-BE49-F238E27FC236}">
                          <a16:creationId xmlns:a16="http://schemas.microsoft.com/office/drawing/2014/main" id="{FE6011F4-62B2-4234-B5FC-1444364BF1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" y="1481"/>
                      <a:ext cx="45" cy="9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71605" name="Line 213">
                      <a:extLst>
                        <a:ext uri="{FF2B5EF4-FFF2-40B4-BE49-F238E27FC236}">
                          <a16:creationId xmlns:a16="http://schemas.microsoft.com/office/drawing/2014/main" id="{F45AE245-6732-4340-B9C8-8517105DA4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" y="1578"/>
                      <a:ext cx="12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pPr algn="ctr" defTabSz="8572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48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" panose="020B0603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571606" name="Line 214">
                    <a:extLst>
                      <a:ext uri="{FF2B5EF4-FFF2-40B4-BE49-F238E27FC236}">
                        <a16:creationId xmlns:a16="http://schemas.microsoft.com/office/drawing/2014/main" id="{037E805D-D3B4-45AF-8B94-9AD9E0D515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5" y="3102"/>
                    <a:ext cx="8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ctr" defTabSz="85725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948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rebuchet MS" panose="020B0603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71607" name="Line 215">
                  <a:extLst>
                    <a:ext uri="{FF2B5EF4-FFF2-40B4-BE49-F238E27FC236}">
                      <a16:creationId xmlns:a16="http://schemas.microsoft.com/office/drawing/2014/main" id="{8C83C663-A385-447C-BD8D-D68132777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90" y="2933"/>
                  <a:ext cx="86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ctr" defTabSz="85725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948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rebuchet MS" panose="020B0603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71608" name="Text Box 216">
              <a:extLst>
                <a:ext uri="{FF2B5EF4-FFF2-40B4-BE49-F238E27FC236}">
                  <a16:creationId xmlns:a16="http://schemas.microsoft.com/office/drawing/2014/main" id="{9B91A327-2673-4D66-A761-F1E1CE9EB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880"/>
              <a:ext cx="193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CLK</a:t>
              </a:r>
            </a:p>
          </p:txBody>
        </p:sp>
        <p:sp>
          <p:nvSpPr>
            <p:cNvPr id="571609" name="Text Box 217">
              <a:extLst>
                <a:ext uri="{FF2B5EF4-FFF2-40B4-BE49-F238E27FC236}">
                  <a16:creationId xmlns:a16="http://schemas.microsoft.com/office/drawing/2014/main" id="{CA9E8550-69DD-4090-8C47-ABB1237F4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1292"/>
              <a:ext cx="40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FRAME_</a:t>
              </a:r>
            </a:p>
          </p:txBody>
        </p:sp>
        <p:sp>
          <p:nvSpPr>
            <p:cNvPr id="571610" name="Text Box 218">
              <a:extLst>
                <a:ext uri="{FF2B5EF4-FFF2-40B4-BE49-F238E27FC236}">
                  <a16:creationId xmlns:a16="http://schemas.microsoft.com/office/drawing/2014/main" id="{AE52DE13-A0B8-4F1C-821E-720D43CED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1737"/>
              <a:ext cx="140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AD</a:t>
              </a:r>
            </a:p>
          </p:txBody>
        </p:sp>
        <p:sp>
          <p:nvSpPr>
            <p:cNvPr id="571611" name="Text Box 219">
              <a:extLst>
                <a:ext uri="{FF2B5EF4-FFF2-40B4-BE49-F238E27FC236}">
                  <a16:creationId xmlns:a16="http://schemas.microsoft.com/office/drawing/2014/main" id="{CD4DAD05-B707-499B-9DF9-45595FE32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" y="2182"/>
              <a:ext cx="317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C_BE_</a:t>
              </a:r>
            </a:p>
          </p:txBody>
        </p:sp>
        <p:sp>
          <p:nvSpPr>
            <p:cNvPr id="571612" name="Text Box 220">
              <a:extLst>
                <a:ext uri="{FF2B5EF4-FFF2-40B4-BE49-F238E27FC236}">
                  <a16:creationId xmlns:a16="http://schemas.microsoft.com/office/drawing/2014/main" id="{D3F9A449-CAE7-44E9-8CA4-99C955ADF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" y="2627"/>
              <a:ext cx="296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IRDY_</a:t>
              </a:r>
            </a:p>
          </p:txBody>
        </p:sp>
        <p:sp>
          <p:nvSpPr>
            <p:cNvPr id="571613" name="Text Box 221">
              <a:extLst>
                <a:ext uri="{FF2B5EF4-FFF2-40B4-BE49-F238E27FC236}">
                  <a16:creationId xmlns:a16="http://schemas.microsoft.com/office/drawing/2014/main" id="{B11FD755-B95B-4996-974D-22A7FE01B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3072"/>
              <a:ext cx="33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TRDY_</a:t>
              </a:r>
            </a:p>
          </p:txBody>
        </p:sp>
        <p:sp>
          <p:nvSpPr>
            <p:cNvPr id="571614" name="Text Box 222">
              <a:extLst>
                <a:ext uri="{FF2B5EF4-FFF2-40B4-BE49-F238E27FC236}">
                  <a16:creationId xmlns:a16="http://schemas.microsoft.com/office/drawing/2014/main" id="{55BC6D65-E2EC-4BF9-ADB0-7AE2DBD15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3517"/>
              <a:ext cx="437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DEVSEL_</a:t>
              </a:r>
            </a:p>
          </p:txBody>
        </p:sp>
        <p:sp>
          <p:nvSpPr>
            <p:cNvPr id="571615" name="Text Box 223">
              <a:extLst>
                <a:ext uri="{FF2B5EF4-FFF2-40B4-BE49-F238E27FC236}">
                  <a16:creationId xmlns:a16="http://schemas.microsoft.com/office/drawing/2014/main" id="{0A38AA03-639A-466A-B8B0-D1281C86C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1735"/>
              <a:ext cx="389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address</a:t>
              </a:r>
            </a:p>
          </p:txBody>
        </p:sp>
        <p:sp>
          <p:nvSpPr>
            <p:cNvPr id="571616" name="Text Box 224">
              <a:extLst>
                <a:ext uri="{FF2B5EF4-FFF2-40B4-BE49-F238E27FC236}">
                  <a16:creationId xmlns:a16="http://schemas.microsoft.com/office/drawing/2014/main" id="{5A91731D-5BBB-4BCB-BE38-0C0702587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" y="1736"/>
              <a:ext cx="334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data-1</a:t>
              </a:r>
            </a:p>
          </p:txBody>
        </p:sp>
        <p:sp>
          <p:nvSpPr>
            <p:cNvPr id="571617" name="Text Box 225">
              <a:extLst>
                <a:ext uri="{FF2B5EF4-FFF2-40B4-BE49-F238E27FC236}">
                  <a16:creationId xmlns:a16="http://schemas.microsoft.com/office/drawing/2014/main" id="{64D1D94F-04EB-4916-BAE5-F554CA4A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736"/>
              <a:ext cx="334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data-2</a:t>
              </a:r>
            </a:p>
          </p:txBody>
        </p:sp>
        <p:sp>
          <p:nvSpPr>
            <p:cNvPr id="571618" name="Text Box 226">
              <a:extLst>
                <a:ext uri="{FF2B5EF4-FFF2-40B4-BE49-F238E27FC236}">
                  <a16:creationId xmlns:a16="http://schemas.microsoft.com/office/drawing/2014/main" id="{5828548F-B5AA-4BBF-B8F7-90E83439E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35"/>
              <a:ext cx="334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data-3</a:t>
              </a:r>
            </a:p>
          </p:txBody>
        </p:sp>
        <p:sp>
          <p:nvSpPr>
            <p:cNvPr id="571619" name="Text Box 227">
              <a:extLst>
                <a:ext uri="{FF2B5EF4-FFF2-40B4-BE49-F238E27FC236}">
                  <a16:creationId xmlns:a16="http://schemas.microsoft.com/office/drawing/2014/main" id="{DAD6827B-F0E7-4271-9388-95BC64167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" y="2195"/>
              <a:ext cx="401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busCmd</a:t>
              </a:r>
            </a:p>
          </p:txBody>
        </p:sp>
        <p:sp>
          <p:nvSpPr>
            <p:cNvPr id="571620" name="Text Box 228">
              <a:extLst>
                <a:ext uri="{FF2B5EF4-FFF2-40B4-BE49-F238E27FC236}">
                  <a16:creationId xmlns:a16="http://schemas.microsoft.com/office/drawing/2014/main" id="{65F8F286-2EAC-4573-A204-43DE2770C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2195"/>
              <a:ext cx="254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BE_'s</a:t>
              </a:r>
            </a:p>
          </p:txBody>
        </p:sp>
        <p:sp>
          <p:nvSpPr>
            <p:cNvPr id="571621" name="Text Box 229">
              <a:extLst>
                <a:ext uri="{FF2B5EF4-FFF2-40B4-BE49-F238E27FC236}">
                  <a16:creationId xmlns:a16="http://schemas.microsoft.com/office/drawing/2014/main" id="{EFB1F40F-33A5-4292-8F45-D67D4F528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550" y="2906"/>
              <a:ext cx="15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wait</a:t>
              </a:r>
            </a:p>
          </p:txBody>
        </p:sp>
        <p:sp>
          <p:nvSpPr>
            <p:cNvPr id="571622" name="Text Box 230">
              <a:extLst>
                <a:ext uri="{FF2B5EF4-FFF2-40B4-BE49-F238E27FC236}">
                  <a16:creationId xmlns:a16="http://schemas.microsoft.com/office/drawing/2014/main" id="{8979D5C3-1ACD-4A54-9417-9039294C0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759" y="2906"/>
              <a:ext cx="15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wait</a:t>
              </a:r>
            </a:p>
          </p:txBody>
        </p:sp>
        <p:sp>
          <p:nvSpPr>
            <p:cNvPr id="571623" name="Text Box 231">
              <a:extLst>
                <a:ext uri="{FF2B5EF4-FFF2-40B4-BE49-F238E27FC236}">
                  <a16:creationId xmlns:a16="http://schemas.microsoft.com/office/drawing/2014/main" id="{710231BB-D03E-438C-9587-9A5D2FE5E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653" y="2906"/>
              <a:ext cx="15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wait</a:t>
              </a:r>
            </a:p>
          </p:txBody>
        </p:sp>
        <p:sp>
          <p:nvSpPr>
            <p:cNvPr id="571624" name="Text Box 232">
              <a:extLst>
                <a:ext uri="{FF2B5EF4-FFF2-40B4-BE49-F238E27FC236}">
                  <a16:creationId xmlns:a16="http://schemas.microsoft.com/office/drawing/2014/main" id="{AC357706-72FA-4C2A-80C1-7CDDB1849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011" y="2787"/>
              <a:ext cx="478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 transfer</a:t>
              </a:r>
            </a:p>
          </p:txBody>
        </p:sp>
        <p:sp>
          <p:nvSpPr>
            <p:cNvPr id="571625" name="Text Box 233">
              <a:extLst>
                <a:ext uri="{FF2B5EF4-FFF2-40B4-BE49-F238E27FC236}">
                  <a16:creationId xmlns:a16="http://schemas.microsoft.com/office/drawing/2014/main" id="{E935C5FF-8ABC-4A98-87F0-D053A3F59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953" y="2786"/>
              <a:ext cx="478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 transfer</a:t>
              </a:r>
            </a:p>
          </p:txBody>
        </p:sp>
        <p:sp>
          <p:nvSpPr>
            <p:cNvPr id="571626" name="Text Box 234">
              <a:extLst>
                <a:ext uri="{FF2B5EF4-FFF2-40B4-BE49-F238E27FC236}">
                  <a16:creationId xmlns:a16="http://schemas.microsoft.com/office/drawing/2014/main" id="{1047A9E2-CB7A-4EB8-AC3A-459241DF9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48" y="2786"/>
              <a:ext cx="478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rPr>
                <a:t>data transfer</a:t>
              </a:r>
            </a:p>
          </p:txBody>
        </p:sp>
        <p:grpSp>
          <p:nvGrpSpPr>
            <p:cNvPr id="474155" name="Group 235">
              <a:extLst>
                <a:ext uri="{FF2B5EF4-FFF2-40B4-BE49-F238E27FC236}">
                  <a16:creationId xmlns:a16="http://schemas.microsoft.com/office/drawing/2014/main" id="{3844D123-20B5-4159-AD8B-0EE80D029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4" y="1723"/>
              <a:ext cx="145" cy="146"/>
              <a:chOff x="438" y="3887"/>
              <a:chExt cx="145" cy="219"/>
            </a:xfrm>
          </p:grpSpPr>
          <p:sp>
            <p:nvSpPr>
              <p:cNvPr id="571628" name="AutoShape 236">
                <a:extLst>
                  <a:ext uri="{FF2B5EF4-FFF2-40B4-BE49-F238E27FC236}">
                    <a16:creationId xmlns:a16="http://schemas.microsoft.com/office/drawing/2014/main" id="{97EC24EE-7CC9-4059-AF6A-8D7263D40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29" name="AutoShape 237">
                <a:extLst>
                  <a:ext uri="{FF2B5EF4-FFF2-40B4-BE49-F238E27FC236}">
                    <a16:creationId xmlns:a16="http://schemas.microsoft.com/office/drawing/2014/main" id="{FB03B05E-1BC5-4362-9EF4-6FE1CB08A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8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56" name="Group 238">
              <a:extLst>
                <a:ext uri="{FF2B5EF4-FFF2-40B4-BE49-F238E27FC236}">
                  <a16:creationId xmlns:a16="http://schemas.microsoft.com/office/drawing/2014/main" id="{D85E2B50-FDB7-42F4-90A0-CC8726097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7" y="2521"/>
              <a:ext cx="145" cy="146"/>
              <a:chOff x="436" y="3887"/>
              <a:chExt cx="145" cy="219"/>
            </a:xfrm>
          </p:grpSpPr>
          <p:sp>
            <p:nvSpPr>
              <p:cNvPr id="571631" name="AutoShape 239">
                <a:extLst>
                  <a:ext uri="{FF2B5EF4-FFF2-40B4-BE49-F238E27FC236}">
                    <a16:creationId xmlns:a16="http://schemas.microsoft.com/office/drawing/2014/main" id="{3868260D-EB1A-44A7-A772-7AAB982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32" name="AutoShape 240">
                <a:extLst>
                  <a:ext uri="{FF2B5EF4-FFF2-40B4-BE49-F238E27FC236}">
                    <a16:creationId xmlns:a16="http://schemas.microsoft.com/office/drawing/2014/main" id="{1416A275-52FB-4C49-A02D-24C8531D0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6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57" name="Group 241">
              <a:extLst>
                <a:ext uri="{FF2B5EF4-FFF2-40B4-BE49-F238E27FC236}">
                  <a16:creationId xmlns:a16="http://schemas.microsoft.com/office/drawing/2014/main" id="{18E83DED-DBBF-4CE1-A36B-8925556DD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7" y="2932"/>
              <a:ext cx="145" cy="146"/>
              <a:chOff x="436" y="3887"/>
              <a:chExt cx="145" cy="219"/>
            </a:xfrm>
          </p:grpSpPr>
          <p:sp>
            <p:nvSpPr>
              <p:cNvPr id="571634" name="AutoShape 242">
                <a:extLst>
                  <a:ext uri="{FF2B5EF4-FFF2-40B4-BE49-F238E27FC236}">
                    <a16:creationId xmlns:a16="http://schemas.microsoft.com/office/drawing/2014/main" id="{1AECCC8B-337C-4FAF-AD01-5EEE7CE96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35" name="AutoShape 243">
                <a:extLst>
                  <a:ext uri="{FF2B5EF4-FFF2-40B4-BE49-F238E27FC236}">
                    <a16:creationId xmlns:a16="http://schemas.microsoft.com/office/drawing/2014/main" id="{C07CDF01-FD61-41DF-9D92-41333C36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6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58" name="Group 244">
              <a:extLst>
                <a:ext uri="{FF2B5EF4-FFF2-40B4-BE49-F238E27FC236}">
                  <a16:creationId xmlns:a16="http://schemas.microsoft.com/office/drawing/2014/main" id="{1D7AE097-A148-4C7C-A92A-B70DA666E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7" y="3343"/>
              <a:ext cx="145" cy="146"/>
              <a:chOff x="436" y="3887"/>
              <a:chExt cx="145" cy="219"/>
            </a:xfrm>
          </p:grpSpPr>
          <p:sp>
            <p:nvSpPr>
              <p:cNvPr id="571637" name="AutoShape 245">
                <a:extLst>
                  <a:ext uri="{FF2B5EF4-FFF2-40B4-BE49-F238E27FC236}">
                    <a16:creationId xmlns:a16="http://schemas.microsoft.com/office/drawing/2014/main" id="{6DD5410D-0E41-405B-94BB-C75F9D917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38" name="AutoShape 246">
                <a:extLst>
                  <a:ext uri="{FF2B5EF4-FFF2-40B4-BE49-F238E27FC236}">
                    <a16:creationId xmlns:a16="http://schemas.microsoft.com/office/drawing/2014/main" id="{E3E5057A-6B71-4785-9D9A-F7D66EBB3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6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1639" name="Line 247">
              <a:extLst>
                <a:ext uri="{FF2B5EF4-FFF2-40B4-BE49-F238E27FC236}">
                  <a16:creationId xmlns:a16="http://schemas.microsoft.com/office/drawing/2014/main" id="{98CE3B9F-83A9-4974-9D09-22585947E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3417"/>
              <a:ext cx="4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4160" name="Group 248">
              <a:extLst>
                <a:ext uri="{FF2B5EF4-FFF2-40B4-BE49-F238E27FC236}">
                  <a16:creationId xmlns:a16="http://schemas.microsoft.com/office/drawing/2014/main" id="{38F48951-3034-4E81-9ECA-3C286BAB3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" y="1723"/>
              <a:ext cx="145" cy="146"/>
              <a:chOff x="438" y="3887"/>
              <a:chExt cx="145" cy="219"/>
            </a:xfrm>
          </p:grpSpPr>
          <p:sp>
            <p:nvSpPr>
              <p:cNvPr id="571641" name="AutoShape 249">
                <a:extLst>
                  <a:ext uri="{FF2B5EF4-FFF2-40B4-BE49-F238E27FC236}">
                    <a16:creationId xmlns:a16="http://schemas.microsoft.com/office/drawing/2014/main" id="{CC2C10FE-0093-459E-BD48-1CC908B95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42" name="AutoShape 250">
                <a:extLst>
                  <a:ext uri="{FF2B5EF4-FFF2-40B4-BE49-F238E27FC236}">
                    <a16:creationId xmlns:a16="http://schemas.microsoft.com/office/drawing/2014/main" id="{BEDFFE49-0A7C-471E-93AF-52DC9DA17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8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61" name="Group 251">
              <a:extLst>
                <a:ext uri="{FF2B5EF4-FFF2-40B4-BE49-F238E27FC236}">
                  <a16:creationId xmlns:a16="http://schemas.microsoft.com/office/drawing/2014/main" id="{7F4B5834-0B63-40CC-828E-EA987C413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" y="1215"/>
              <a:ext cx="145" cy="146"/>
              <a:chOff x="438" y="3887"/>
              <a:chExt cx="145" cy="219"/>
            </a:xfrm>
          </p:grpSpPr>
          <p:sp>
            <p:nvSpPr>
              <p:cNvPr id="571644" name="AutoShape 252">
                <a:extLst>
                  <a:ext uri="{FF2B5EF4-FFF2-40B4-BE49-F238E27FC236}">
                    <a16:creationId xmlns:a16="http://schemas.microsoft.com/office/drawing/2014/main" id="{AD6F082A-B876-40BF-A906-9519964D3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45" name="AutoShape 253">
                <a:extLst>
                  <a:ext uri="{FF2B5EF4-FFF2-40B4-BE49-F238E27FC236}">
                    <a16:creationId xmlns:a16="http://schemas.microsoft.com/office/drawing/2014/main" id="{72C934C4-4076-43B7-9A37-AACA1C58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8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4162" name="Group 254">
              <a:extLst>
                <a:ext uri="{FF2B5EF4-FFF2-40B4-BE49-F238E27FC236}">
                  <a16:creationId xmlns:a16="http://schemas.microsoft.com/office/drawing/2014/main" id="{5695A594-8849-4C51-85DE-4C9B345D0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" y="2182"/>
              <a:ext cx="145" cy="146"/>
              <a:chOff x="438" y="3887"/>
              <a:chExt cx="145" cy="219"/>
            </a:xfrm>
          </p:grpSpPr>
          <p:sp>
            <p:nvSpPr>
              <p:cNvPr id="571647" name="AutoShape 255">
                <a:extLst>
                  <a:ext uri="{FF2B5EF4-FFF2-40B4-BE49-F238E27FC236}">
                    <a16:creationId xmlns:a16="http://schemas.microsoft.com/office/drawing/2014/main" id="{AE5EE92D-D0AF-46AB-8B74-1A3ABD3E7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3887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648" name="AutoShape 256">
                <a:extLst>
                  <a:ext uri="{FF2B5EF4-FFF2-40B4-BE49-F238E27FC236}">
                    <a16:creationId xmlns:a16="http://schemas.microsoft.com/office/drawing/2014/main" id="{EA26183D-A4D9-401C-ABE0-D49F83A2E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438" y="3959"/>
                <a:ext cx="145" cy="147"/>
              </a:xfrm>
              <a:prstGeom prst="curvedDownArrow">
                <a:avLst>
                  <a:gd name="adj1" fmla="val 40278"/>
                  <a:gd name="adj2" fmla="val 80556"/>
                  <a:gd name="adj3" fmla="val 33333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defTabSz="85725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48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anose="020B0603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71649" name="Line 257">
              <a:extLst>
                <a:ext uri="{FF2B5EF4-FFF2-40B4-BE49-F238E27FC236}">
                  <a16:creationId xmlns:a16="http://schemas.microsoft.com/office/drawing/2014/main" id="{1428B4A0-F81E-4A76-B66B-C4A46293C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2256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defTabSz="8572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48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A2976DB5-DA25-415B-AB4C-29BDE2CC9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QUIZ : Database</a:t>
            </a:r>
          </a:p>
        </p:txBody>
      </p:sp>
      <p:grpSp>
        <p:nvGrpSpPr>
          <p:cNvPr id="472069" name="Group 9">
            <a:extLst>
              <a:ext uri="{FF2B5EF4-FFF2-40B4-BE49-F238E27FC236}">
                <a16:creationId xmlns:a16="http://schemas.microsoft.com/office/drawing/2014/main" id="{86DA3730-9D1F-449A-9816-748977F03581}"/>
              </a:ext>
            </a:extLst>
          </p:cNvPr>
          <p:cNvGrpSpPr>
            <a:grpSpLocks/>
          </p:cNvGrpSpPr>
          <p:nvPr/>
        </p:nvGrpSpPr>
        <p:grpSpPr bwMode="auto">
          <a:xfrm>
            <a:off x="858173" y="880083"/>
            <a:ext cx="10521470" cy="3270190"/>
            <a:chOff x="-1061" y="2935"/>
            <a:chExt cx="6777" cy="2609"/>
          </a:xfrm>
        </p:grpSpPr>
        <p:sp>
          <p:nvSpPr>
            <p:cNvPr id="472070" name="Rectangle 10">
              <a:extLst>
                <a:ext uri="{FF2B5EF4-FFF2-40B4-BE49-F238E27FC236}">
                  <a16:creationId xmlns:a16="http://schemas.microsoft.com/office/drawing/2014/main" id="{8F1F9577-8726-41D0-8245-EB3D28D6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2935"/>
              <a:ext cx="2153" cy="295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3399"/>
                  </a:solidFill>
                </a:rPr>
                <a:t>Quiz: Database</a:t>
              </a:r>
              <a:endParaRPr lang="en-US" altLang="en-US" dirty="0">
                <a:solidFill>
                  <a:srgbClr val="003399"/>
                </a:solidFill>
              </a:endParaRPr>
            </a:p>
          </p:txBody>
        </p:sp>
        <p:sp>
          <p:nvSpPr>
            <p:cNvPr id="472071" name="Rectangle 11">
              <a:extLst>
                <a:ext uri="{FF2B5EF4-FFF2-40B4-BE49-F238E27FC236}">
                  <a16:creationId xmlns:a16="http://schemas.microsoft.com/office/drawing/2014/main" id="{2069EA74-F487-4B54-923F-C4E1220C5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1" y="3288"/>
              <a:ext cx="6777" cy="225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9999"/>
              </a:outerShdw>
            </a:effectLst>
          </p:spPr>
          <p:txBody>
            <a:bodyPr wrap="square" anchor="ctr">
              <a:spAutoFit/>
            </a:bodyPr>
            <a:lstStyle>
              <a:lvl1pPr marL="342900" indent="-342900">
                <a:spcBef>
                  <a:spcPct val="50000"/>
                </a:spcBef>
                <a:buChar char="•"/>
                <a:defRPr b="1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800100" indent="-34290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257300" indent="-342900">
                <a:spcBef>
                  <a:spcPct val="30000"/>
                </a:spcBef>
                <a:buChar char="•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714500" indent="-3429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171700" indent="-3429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125" i="1" dirty="0">
                  <a:solidFill>
                    <a:srgbClr val="000000"/>
                  </a:solidFill>
                </a:rPr>
                <a:t>FILES: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125" i="1" dirty="0">
                <a:solidFill>
                  <a:srgbClr val="000000"/>
                </a:solidFill>
              </a:endParaRP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Readme:: Specifies all the steps to take to compile/simulate the design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pci_master.v :: A (very) simple PCI Master module driving only a simple Read cycle. 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pci_target.v :: A (very) simple PCI Target module responding to a simple Read Cycle. 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test_pci_protocol.sv :: Testbench. This is where you will code for functional coverage.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test_pci_protocol.log :: Simulation log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run_questa :: Compile/Simulate script for Mentor’s Questa simulator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i="1" dirty="0">
                <a:solidFill>
                  <a:srgbClr val="000000"/>
                </a:solidFill>
              </a:endParaRP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i="1" dirty="0">
                  <a:solidFill>
                    <a:srgbClr val="000000"/>
                  </a:solidFill>
                </a:rPr>
                <a:t>All files available on : </a:t>
              </a:r>
              <a:r>
                <a:rPr lang="en-US" altLang="en-US" i="1" dirty="0">
                  <a:solidFill>
                    <a:srgbClr val="FF0000"/>
                  </a:solidFill>
                </a:rPr>
                <a:t>www.defineview.com/udemy_lab_files</a:t>
              </a:r>
            </a:p>
            <a:p>
              <a:pPr marL="321469" indent="-321469" defTabSz="857250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125" i="1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99CC00"/>
      </a:folHlink>
    </a:clrScheme>
    <a:fontScheme name="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263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Trebuchet MS</vt:lpstr>
      <vt:lpstr>Office Theme</vt:lpstr>
      <vt:lpstr>Default Design</vt:lpstr>
      <vt:lpstr>QUIZ : Functional Coverage</vt:lpstr>
      <vt:lpstr>PowerPoint Presentation</vt:lpstr>
      <vt:lpstr>PowerPoint Presentation</vt:lpstr>
      <vt:lpstr>LAB6: PCI Read Protocol</vt:lpstr>
      <vt:lpstr>QUIZ :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Mehta</dc:creator>
  <cp:lastModifiedBy>Ashok Mehta</cp:lastModifiedBy>
  <cp:revision>12</cp:revision>
  <dcterms:created xsi:type="dcterms:W3CDTF">2019-09-07T09:11:20Z</dcterms:created>
  <dcterms:modified xsi:type="dcterms:W3CDTF">2019-09-10T00:17:11Z</dcterms:modified>
</cp:coreProperties>
</file>