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74" r:id="rId8"/>
    <p:sldId id="269" r:id="rId9"/>
    <p:sldId id="270" r:id="rId10"/>
    <p:sldId id="275" r:id="rId11"/>
    <p:sldId id="271" r:id="rId12"/>
    <p:sldId id="272" r:id="rId13"/>
    <p:sldId id="276" r:id="rId14"/>
    <p:sldId id="277" r:id="rId15"/>
    <p:sldId id="278" r:id="rId16"/>
    <p:sldId id="273" r:id="rId17"/>
    <p:sldId id="279" r:id="rId18"/>
    <p:sldId id="280" r:id="rId19"/>
    <p:sldId id="281" r:id="rId20"/>
    <p:sldId id="266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61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63" r:id="rId38"/>
    <p:sldId id="298" r:id="rId39"/>
    <p:sldId id="26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520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E635FB-CA3C-4F7A-B202-F7F8FA3FB8A2}" type="doc">
      <dgm:prSet loTypeId="urn:microsoft.com/office/officeart/2008/layout/LinedList" loCatId="list" qsTypeId="urn:microsoft.com/office/officeart/2005/8/quickstyle/simple1" qsCatId="simple" csTypeId="urn:microsoft.com/office/officeart/2005/8/colors/accent6_3" csCatId="accent6"/>
      <dgm:spPr/>
      <dgm:t>
        <a:bodyPr/>
        <a:lstStyle/>
        <a:p>
          <a:endParaRPr lang="en-US"/>
        </a:p>
      </dgm:t>
    </dgm:pt>
    <dgm:pt modelId="{8600FBB6-4444-4526-94F2-2B2350258C02}">
      <dgm:prSet/>
      <dgm:spPr/>
      <dgm:t>
        <a:bodyPr/>
        <a:lstStyle/>
        <a:p>
          <a:r>
            <a:rPr lang="en-US"/>
            <a:t>Molecular Dynamics</a:t>
          </a:r>
        </a:p>
      </dgm:t>
    </dgm:pt>
    <dgm:pt modelId="{7EB6BC5A-FE89-4FA5-BFB2-4A43D9E7CC8B}" type="parTrans" cxnId="{B898B723-6512-468A-92C2-1C8D6A7F4440}">
      <dgm:prSet/>
      <dgm:spPr/>
      <dgm:t>
        <a:bodyPr/>
        <a:lstStyle/>
        <a:p>
          <a:endParaRPr lang="en-US"/>
        </a:p>
      </dgm:t>
    </dgm:pt>
    <dgm:pt modelId="{D3E15578-87A7-48F1-B538-DD6167FB9095}" type="sibTrans" cxnId="{B898B723-6512-468A-92C2-1C8D6A7F4440}">
      <dgm:prSet/>
      <dgm:spPr/>
      <dgm:t>
        <a:bodyPr/>
        <a:lstStyle/>
        <a:p>
          <a:endParaRPr lang="en-US"/>
        </a:p>
      </dgm:t>
    </dgm:pt>
    <dgm:pt modelId="{B50FD63B-36C2-483B-AA22-A30229B5CDF5}">
      <dgm:prSet/>
      <dgm:spPr/>
      <dgm:t>
        <a:bodyPr/>
        <a:lstStyle/>
        <a:p>
          <a:r>
            <a:rPr lang="en-US"/>
            <a:t>Monte Carlo Simulation</a:t>
          </a:r>
        </a:p>
      </dgm:t>
    </dgm:pt>
    <dgm:pt modelId="{F59C1B77-14B1-477C-B56C-B4B6376D7D0F}" type="parTrans" cxnId="{37941408-B120-4A16-836F-0DD5987779A9}">
      <dgm:prSet/>
      <dgm:spPr/>
      <dgm:t>
        <a:bodyPr/>
        <a:lstStyle/>
        <a:p>
          <a:endParaRPr lang="en-US"/>
        </a:p>
      </dgm:t>
    </dgm:pt>
    <dgm:pt modelId="{55E35A01-47CC-4503-A00E-E10954EC19AA}" type="sibTrans" cxnId="{37941408-B120-4A16-836F-0DD5987779A9}">
      <dgm:prSet/>
      <dgm:spPr/>
      <dgm:t>
        <a:bodyPr/>
        <a:lstStyle/>
        <a:p>
          <a:endParaRPr lang="en-US"/>
        </a:p>
      </dgm:t>
    </dgm:pt>
    <dgm:pt modelId="{9B43F377-240B-45FE-B8C2-CFD4C31DF44C}">
      <dgm:prSet/>
      <dgm:spPr/>
      <dgm:t>
        <a:bodyPr/>
        <a:lstStyle/>
        <a:p>
          <a:r>
            <a:rPr lang="en-US"/>
            <a:t>Lennard Jones Potential</a:t>
          </a:r>
        </a:p>
      </dgm:t>
    </dgm:pt>
    <dgm:pt modelId="{1F317FA6-79AB-462D-B628-D568A6F1CC08}" type="parTrans" cxnId="{93E36DEA-CD9E-46E8-AFBA-583FBAC45C65}">
      <dgm:prSet/>
      <dgm:spPr/>
      <dgm:t>
        <a:bodyPr/>
        <a:lstStyle/>
        <a:p>
          <a:endParaRPr lang="en-US"/>
        </a:p>
      </dgm:t>
    </dgm:pt>
    <dgm:pt modelId="{F250DD46-AFA7-43D5-AF6D-26A1C92F094C}" type="sibTrans" cxnId="{93E36DEA-CD9E-46E8-AFBA-583FBAC45C65}">
      <dgm:prSet/>
      <dgm:spPr/>
      <dgm:t>
        <a:bodyPr/>
        <a:lstStyle/>
        <a:p>
          <a:endParaRPr lang="en-US"/>
        </a:p>
      </dgm:t>
    </dgm:pt>
    <dgm:pt modelId="{652FFEE5-A917-4E2F-BB5D-691B7220D65F}">
      <dgm:prSet/>
      <dgm:spPr/>
      <dgm:t>
        <a:bodyPr/>
        <a:lstStyle/>
        <a:p>
          <a:r>
            <a:rPr lang="en-US"/>
            <a:t>Nearest Neighbors</a:t>
          </a:r>
        </a:p>
      </dgm:t>
    </dgm:pt>
    <dgm:pt modelId="{00479FE7-6995-4E90-AB15-325F79640F03}" type="parTrans" cxnId="{A67CCFB5-36A8-41CB-967E-D8A717A4B585}">
      <dgm:prSet/>
      <dgm:spPr/>
      <dgm:t>
        <a:bodyPr/>
        <a:lstStyle/>
        <a:p>
          <a:endParaRPr lang="en-US"/>
        </a:p>
      </dgm:t>
    </dgm:pt>
    <dgm:pt modelId="{2FF07905-0ADD-4E08-BCAA-40191BCD9B19}" type="sibTrans" cxnId="{A67CCFB5-36A8-41CB-967E-D8A717A4B585}">
      <dgm:prSet/>
      <dgm:spPr/>
      <dgm:t>
        <a:bodyPr/>
        <a:lstStyle/>
        <a:p>
          <a:endParaRPr lang="en-US"/>
        </a:p>
      </dgm:t>
    </dgm:pt>
    <dgm:pt modelId="{B4EFD860-8E9E-4507-920C-537443D5DFC6}" type="pres">
      <dgm:prSet presAssocID="{F1E635FB-CA3C-4F7A-B202-F7F8FA3FB8A2}" presName="vert0" presStyleCnt="0">
        <dgm:presLayoutVars>
          <dgm:dir/>
          <dgm:animOne val="branch"/>
          <dgm:animLvl val="lvl"/>
        </dgm:presLayoutVars>
      </dgm:prSet>
      <dgm:spPr/>
    </dgm:pt>
    <dgm:pt modelId="{27A70291-FE5E-4C22-827F-A50BF6708E9A}" type="pres">
      <dgm:prSet presAssocID="{8600FBB6-4444-4526-94F2-2B2350258C02}" presName="thickLine" presStyleLbl="alignNode1" presStyleIdx="0" presStyleCnt="4"/>
      <dgm:spPr/>
    </dgm:pt>
    <dgm:pt modelId="{214B24D7-E5CB-4082-963A-6F8A8DC71F4F}" type="pres">
      <dgm:prSet presAssocID="{8600FBB6-4444-4526-94F2-2B2350258C02}" presName="horz1" presStyleCnt="0"/>
      <dgm:spPr/>
    </dgm:pt>
    <dgm:pt modelId="{5E9675D4-8BD3-44D8-8470-28CEB8F66CCE}" type="pres">
      <dgm:prSet presAssocID="{8600FBB6-4444-4526-94F2-2B2350258C02}" presName="tx1" presStyleLbl="revTx" presStyleIdx="0" presStyleCnt="4"/>
      <dgm:spPr/>
    </dgm:pt>
    <dgm:pt modelId="{FD69E7D3-0888-4284-8862-E9F5462E8F87}" type="pres">
      <dgm:prSet presAssocID="{8600FBB6-4444-4526-94F2-2B2350258C02}" presName="vert1" presStyleCnt="0"/>
      <dgm:spPr/>
    </dgm:pt>
    <dgm:pt modelId="{0D8AA103-16DF-469B-AA50-296476F69C7F}" type="pres">
      <dgm:prSet presAssocID="{B50FD63B-36C2-483B-AA22-A30229B5CDF5}" presName="thickLine" presStyleLbl="alignNode1" presStyleIdx="1" presStyleCnt="4"/>
      <dgm:spPr/>
    </dgm:pt>
    <dgm:pt modelId="{31F7D13D-4B9A-4DEB-B88E-97A7B1F8B1E3}" type="pres">
      <dgm:prSet presAssocID="{B50FD63B-36C2-483B-AA22-A30229B5CDF5}" presName="horz1" presStyleCnt="0"/>
      <dgm:spPr/>
    </dgm:pt>
    <dgm:pt modelId="{13DC1975-70C7-4B4D-BD21-4C2D260E3AB8}" type="pres">
      <dgm:prSet presAssocID="{B50FD63B-36C2-483B-AA22-A30229B5CDF5}" presName="tx1" presStyleLbl="revTx" presStyleIdx="1" presStyleCnt="4"/>
      <dgm:spPr/>
    </dgm:pt>
    <dgm:pt modelId="{CF60A798-3B0A-40CF-8273-19C1B5A4D4A7}" type="pres">
      <dgm:prSet presAssocID="{B50FD63B-36C2-483B-AA22-A30229B5CDF5}" presName="vert1" presStyleCnt="0"/>
      <dgm:spPr/>
    </dgm:pt>
    <dgm:pt modelId="{D3476C59-C2C5-4029-B6A9-C363026023B3}" type="pres">
      <dgm:prSet presAssocID="{9B43F377-240B-45FE-B8C2-CFD4C31DF44C}" presName="thickLine" presStyleLbl="alignNode1" presStyleIdx="2" presStyleCnt="4"/>
      <dgm:spPr/>
    </dgm:pt>
    <dgm:pt modelId="{ED5D6D8A-BE4A-4E16-BD43-9B71A98BDD0C}" type="pres">
      <dgm:prSet presAssocID="{9B43F377-240B-45FE-B8C2-CFD4C31DF44C}" presName="horz1" presStyleCnt="0"/>
      <dgm:spPr/>
    </dgm:pt>
    <dgm:pt modelId="{BCE320DD-70EB-428D-B8BC-1474B80FB0CD}" type="pres">
      <dgm:prSet presAssocID="{9B43F377-240B-45FE-B8C2-CFD4C31DF44C}" presName="tx1" presStyleLbl="revTx" presStyleIdx="2" presStyleCnt="4"/>
      <dgm:spPr/>
    </dgm:pt>
    <dgm:pt modelId="{000949B2-C03E-44F7-8566-708DCD26CC14}" type="pres">
      <dgm:prSet presAssocID="{9B43F377-240B-45FE-B8C2-CFD4C31DF44C}" presName="vert1" presStyleCnt="0"/>
      <dgm:spPr/>
    </dgm:pt>
    <dgm:pt modelId="{65D372F9-49B5-45D9-B610-10B804D33BB0}" type="pres">
      <dgm:prSet presAssocID="{652FFEE5-A917-4E2F-BB5D-691B7220D65F}" presName="thickLine" presStyleLbl="alignNode1" presStyleIdx="3" presStyleCnt="4"/>
      <dgm:spPr/>
    </dgm:pt>
    <dgm:pt modelId="{61F9E3D8-B46D-4D37-A52B-FF2455E8AF21}" type="pres">
      <dgm:prSet presAssocID="{652FFEE5-A917-4E2F-BB5D-691B7220D65F}" presName="horz1" presStyleCnt="0"/>
      <dgm:spPr/>
    </dgm:pt>
    <dgm:pt modelId="{598BE297-127F-4675-BD51-B9721CE98D2D}" type="pres">
      <dgm:prSet presAssocID="{652FFEE5-A917-4E2F-BB5D-691B7220D65F}" presName="tx1" presStyleLbl="revTx" presStyleIdx="3" presStyleCnt="4"/>
      <dgm:spPr/>
    </dgm:pt>
    <dgm:pt modelId="{4C29C91D-9A4C-4F36-93B5-862734B2962A}" type="pres">
      <dgm:prSet presAssocID="{652FFEE5-A917-4E2F-BB5D-691B7220D65F}" presName="vert1" presStyleCnt="0"/>
      <dgm:spPr/>
    </dgm:pt>
  </dgm:ptLst>
  <dgm:cxnLst>
    <dgm:cxn modelId="{37941408-B120-4A16-836F-0DD5987779A9}" srcId="{F1E635FB-CA3C-4F7A-B202-F7F8FA3FB8A2}" destId="{B50FD63B-36C2-483B-AA22-A30229B5CDF5}" srcOrd="1" destOrd="0" parTransId="{F59C1B77-14B1-477C-B56C-B4B6376D7D0F}" sibTransId="{55E35A01-47CC-4503-A00E-E10954EC19AA}"/>
    <dgm:cxn modelId="{B898B723-6512-468A-92C2-1C8D6A7F4440}" srcId="{F1E635FB-CA3C-4F7A-B202-F7F8FA3FB8A2}" destId="{8600FBB6-4444-4526-94F2-2B2350258C02}" srcOrd="0" destOrd="0" parTransId="{7EB6BC5A-FE89-4FA5-BFB2-4A43D9E7CC8B}" sibTransId="{D3E15578-87A7-48F1-B538-DD6167FB9095}"/>
    <dgm:cxn modelId="{160BB445-8875-47B0-9915-9AC77DFF7158}" type="presOf" srcId="{9B43F377-240B-45FE-B8C2-CFD4C31DF44C}" destId="{BCE320DD-70EB-428D-B8BC-1474B80FB0CD}" srcOrd="0" destOrd="0" presId="urn:microsoft.com/office/officeart/2008/layout/LinedList"/>
    <dgm:cxn modelId="{1B157F7B-A59B-4D65-8A74-6E25D84213F3}" type="presOf" srcId="{F1E635FB-CA3C-4F7A-B202-F7F8FA3FB8A2}" destId="{B4EFD860-8E9E-4507-920C-537443D5DFC6}" srcOrd="0" destOrd="0" presId="urn:microsoft.com/office/officeart/2008/layout/LinedList"/>
    <dgm:cxn modelId="{B9D123A3-2A39-46F5-8CDA-40966A833F77}" type="presOf" srcId="{652FFEE5-A917-4E2F-BB5D-691B7220D65F}" destId="{598BE297-127F-4675-BD51-B9721CE98D2D}" srcOrd="0" destOrd="0" presId="urn:microsoft.com/office/officeart/2008/layout/LinedList"/>
    <dgm:cxn modelId="{9794F7A8-64C3-4E09-99C6-DA5A3E38A1E5}" type="presOf" srcId="{B50FD63B-36C2-483B-AA22-A30229B5CDF5}" destId="{13DC1975-70C7-4B4D-BD21-4C2D260E3AB8}" srcOrd="0" destOrd="0" presId="urn:microsoft.com/office/officeart/2008/layout/LinedList"/>
    <dgm:cxn modelId="{5BB815AA-0347-41E8-8A4C-A3E3BC646766}" type="presOf" srcId="{8600FBB6-4444-4526-94F2-2B2350258C02}" destId="{5E9675D4-8BD3-44D8-8470-28CEB8F66CCE}" srcOrd="0" destOrd="0" presId="urn:microsoft.com/office/officeart/2008/layout/LinedList"/>
    <dgm:cxn modelId="{A67CCFB5-36A8-41CB-967E-D8A717A4B585}" srcId="{F1E635FB-CA3C-4F7A-B202-F7F8FA3FB8A2}" destId="{652FFEE5-A917-4E2F-BB5D-691B7220D65F}" srcOrd="3" destOrd="0" parTransId="{00479FE7-6995-4E90-AB15-325F79640F03}" sibTransId="{2FF07905-0ADD-4E08-BCAA-40191BCD9B19}"/>
    <dgm:cxn modelId="{93E36DEA-CD9E-46E8-AFBA-583FBAC45C65}" srcId="{F1E635FB-CA3C-4F7A-B202-F7F8FA3FB8A2}" destId="{9B43F377-240B-45FE-B8C2-CFD4C31DF44C}" srcOrd="2" destOrd="0" parTransId="{1F317FA6-79AB-462D-B628-D568A6F1CC08}" sibTransId="{F250DD46-AFA7-43D5-AF6D-26A1C92F094C}"/>
    <dgm:cxn modelId="{D9C92BB7-1AD7-4FB9-93D5-107C7F3E1FE1}" type="presParOf" srcId="{B4EFD860-8E9E-4507-920C-537443D5DFC6}" destId="{27A70291-FE5E-4C22-827F-A50BF6708E9A}" srcOrd="0" destOrd="0" presId="urn:microsoft.com/office/officeart/2008/layout/LinedList"/>
    <dgm:cxn modelId="{FD61C7A4-B570-471F-9E79-E18A96E280C2}" type="presParOf" srcId="{B4EFD860-8E9E-4507-920C-537443D5DFC6}" destId="{214B24D7-E5CB-4082-963A-6F8A8DC71F4F}" srcOrd="1" destOrd="0" presId="urn:microsoft.com/office/officeart/2008/layout/LinedList"/>
    <dgm:cxn modelId="{2E7A7FD5-BD89-4865-ABBD-E4FB16106F17}" type="presParOf" srcId="{214B24D7-E5CB-4082-963A-6F8A8DC71F4F}" destId="{5E9675D4-8BD3-44D8-8470-28CEB8F66CCE}" srcOrd="0" destOrd="0" presId="urn:microsoft.com/office/officeart/2008/layout/LinedList"/>
    <dgm:cxn modelId="{F0259B97-13AF-4A32-A433-B2DC9965A929}" type="presParOf" srcId="{214B24D7-E5CB-4082-963A-6F8A8DC71F4F}" destId="{FD69E7D3-0888-4284-8862-E9F5462E8F87}" srcOrd="1" destOrd="0" presId="urn:microsoft.com/office/officeart/2008/layout/LinedList"/>
    <dgm:cxn modelId="{1CD77B55-34C5-4B31-B5B6-0DE3A8D480D0}" type="presParOf" srcId="{B4EFD860-8E9E-4507-920C-537443D5DFC6}" destId="{0D8AA103-16DF-469B-AA50-296476F69C7F}" srcOrd="2" destOrd="0" presId="urn:microsoft.com/office/officeart/2008/layout/LinedList"/>
    <dgm:cxn modelId="{6693B41F-C67D-4B11-840C-A2473C027746}" type="presParOf" srcId="{B4EFD860-8E9E-4507-920C-537443D5DFC6}" destId="{31F7D13D-4B9A-4DEB-B88E-97A7B1F8B1E3}" srcOrd="3" destOrd="0" presId="urn:microsoft.com/office/officeart/2008/layout/LinedList"/>
    <dgm:cxn modelId="{0976577C-C01E-495B-8701-6311769FD3F2}" type="presParOf" srcId="{31F7D13D-4B9A-4DEB-B88E-97A7B1F8B1E3}" destId="{13DC1975-70C7-4B4D-BD21-4C2D260E3AB8}" srcOrd="0" destOrd="0" presId="urn:microsoft.com/office/officeart/2008/layout/LinedList"/>
    <dgm:cxn modelId="{6262D9DD-2C60-435E-B2E6-BCE783B9E3D5}" type="presParOf" srcId="{31F7D13D-4B9A-4DEB-B88E-97A7B1F8B1E3}" destId="{CF60A798-3B0A-40CF-8273-19C1B5A4D4A7}" srcOrd="1" destOrd="0" presId="urn:microsoft.com/office/officeart/2008/layout/LinedList"/>
    <dgm:cxn modelId="{297813B1-9B99-4C5B-9729-B60786C5C8C9}" type="presParOf" srcId="{B4EFD860-8E9E-4507-920C-537443D5DFC6}" destId="{D3476C59-C2C5-4029-B6A9-C363026023B3}" srcOrd="4" destOrd="0" presId="urn:microsoft.com/office/officeart/2008/layout/LinedList"/>
    <dgm:cxn modelId="{D98C35F0-C6A5-4962-BD7E-734725411868}" type="presParOf" srcId="{B4EFD860-8E9E-4507-920C-537443D5DFC6}" destId="{ED5D6D8A-BE4A-4E16-BD43-9B71A98BDD0C}" srcOrd="5" destOrd="0" presId="urn:microsoft.com/office/officeart/2008/layout/LinedList"/>
    <dgm:cxn modelId="{12DCDF21-1295-4193-9B15-380DA44500E0}" type="presParOf" srcId="{ED5D6D8A-BE4A-4E16-BD43-9B71A98BDD0C}" destId="{BCE320DD-70EB-428D-B8BC-1474B80FB0CD}" srcOrd="0" destOrd="0" presId="urn:microsoft.com/office/officeart/2008/layout/LinedList"/>
    <dgm:cxn modelId="{061DE171-3E50-4CFF-A6CE-3D263AD62F16}" type="presParOf" srcId="{ED5D6D8A-BE4A-4E16-BD43-9B71A98BDD0C}" destId="{000949B2-C03E-44F7-8566-708DCD26CC14}" srcOrd="1" destOrd="0" presId="urn:microsoft.com/office/officeart/2008/layout/LinedList"/>
    <dgm:cxn modelId="{19F3B08F-C862-49F4-BB58-8C7D42E964D4}" type="presParOf" srcId="{B4EFD860-8E9E-4507-920C-537443D5DFC6}" destId="{65D372F9-49B5-45D9-B610-10B804D33BB0}" srcOrd="6" destOrd="0" presId="urn:microsoft.com/office/officeart/2008/layout/LinedList"/>
    <dgm:cxn modelId="{2A1696E8-26C9-4A14-BA9A-C9DE1254A7A4}" type="presParOf" srcId="{B4EFD860-8E9E-4507-920C-537443D5DFC6}" destId="{61F9E3D8-B46D-4D37-A52B-FF2455E8AF21}" srcOrd="7" destOrd="0" presId="urn:microsoft.com/office/officeart/2008/layout/LinedList"/>
    <dgm:cxn modelId="{CD712542-340B-4182-8EE4-CCBCBF3FEC51}" type="presParOf" srcId="{61F9E3D8-B46D-4D37-A52B-FF2455E8AF21}" destId="{598BE297-127F-4675-BD51-B9721CE98D2D}" srcOrd="0" destOrd="0" presId="urn:microsoft.com/office/officeart/2008/layout/LinedList"/>
    <dgm:cxn modelId="{368481CB-AB7D-480B-898D-BF0D35B07F5C}" type="presParOf" srcId="{61F9E3D8-B46D-4D37-A52B-FF2455E8AF21}" destId="{4C29C91D-9A4C-4F36-93B5-862734B296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C8ABC48-A488-4A16-BCBF-E17716FC795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B10A20-F3F3-42E8-BA66-B94EAFAEFD6F}">
      <dgm:prSet/>
      <dgm:spPr/>
      <dgm:t>
        <a:bodyPr/>
        <a:lstStyle/>
        <a:p>
          <a:r>
            <a:rPr lang="en-US"/>
            <a:t>Particle Size</a:t>
          </a:r>
        </a:p>
      </dgm:t>
    </dgm:pt>
    <dgm:pt modelId="{C2D34AD6-4944-436A-9C8F-C09B6A10C73E}" type="parTrans" cxnId="{3207A0BF-0E35-479A-BB7D-B27FBA5F1E58}">
      <dgm:prSet/>
      <dgm:spPr/>
      <dgm:t>
        <a:bodyPr/>
        <a:lstStyle/>
        <a:p>
          <a:endParaRPr lang="en-US"/>
        </a:p>
      </dgm:t>
    </dgm:pt>
    <dgm:pt modelId="{3A36D867-11D8-4619-B797-DAD0A925C007}" type="sibTrans" cxnId="{3207A0BF-0E35-479A-BB7D-B27FBA5F1E58}">
      <dgm:prSet/>
      <dgm:spPr/>
      <dgm:t>
        <a:bodyPr/>
        <a:lstStyle/>
        <a:p>
          <a:endParaRPr lang="en-US"/>
        </a:p>
      </dgm:t>
    </dgm:pt>
    <dgm:pt modelId="{05CFC663-CBCF-4C35-B66E-0CAFD832F3F6}">
      <dgm:prSet/>
      <dgm:spPr/>
      <dgm:t>
        <a:bodyPr/>
        <a:lstStyle/>
        <a:p>
          <a:r>
            <a:rPr lang="en-US"/>
            <a:t>DSMC: One particle represents several gas molecules as oppose to one</a:t>
          </a:r>
        </a:p>
      </dgm:t>
    </dgm:pt>
    <dgm:pt modelId="{BC706173-5A97-44F1-AD36-9523D081394A}" type="parTrans" cxnId="{49443750-3981-468C-A5D5-CC275966BDB5}">
      <dgm:prSet/>
      <dgm:spPr/>
      <dgm:t>
        <a:bodyPr/>
        <a:lstStyle/>
        <a:p>
          <a:endParaRPr lang="en-US"/>
        </a:p>
      </dgm:t>
    </dgm:pt>
    <dgm:pt modelId="{0B15690B-8A3D-4FC8-95D1-C0BF20D10A85}" type="sibTrans" cxnId="{49443750-3981-468C-A5D5-CC275966BDB5}">
      <dgm:prSet/>
      <dgm:spPr/>
      <dgm:t>
        <a:bodyPr/>
        <a:lstStyle/>
        <a:p>
          <a:endParaRPr lang="en-US"/>
        </a:p>
      </dgm:t>
    </dgm:pt>
    <dgm:pt modelId="{D1800AB0-487C-4798-849E-FAF3D7DFE3B9}">
      <dgm:prSet/>
      <dgm:spPr/>
      <dgm:t>
        <a:bodyPr/>
        <a:lstStyle/>
        <a:p>
          <a:r>
            <a:rPr lang="en-US"/>
            <a:t>Inaccurate when particle sizes are large</a:t>
          </a:r>
        </a:p>
      </dgm:t>
    </dgm:pt>
    <dgm:pt modelId="{0C498EAD-F1C7-439C-9497-6B56BCA335A3}" type="parTrans" cxnId="{F333A77D-967E-4F02-B43B-D7ABE4CF56D1}">
      <dgm:prSet/>
      <dgm:spPr/>
      <dgm:t>
        <a:bodyPr/>
        <a:lstStyle/>
        <a:p>
          <a:endParaRPr lang="en-US"/>
        </a:p>
      </dgm:t>
    </dgm:pt>
    <dgm:pt modelId="{F37C8F4C-C9D2-4330-A1EB-2D59F7528E0A}" type="sibTrans" cxnId="{F333A77D-967E-4F02-B43B-D7ABE4CF56D1}">
      <dgm:prSet/>
      <dgm:spPr/>
      <dgm:t>
        <a:bodyPr/>
        <a:lstStyle/>
        <a:p>
          <a:endParaRPr lang="en-US"/>
        </a:p>
      </dgm:t>
    </dgm:pt>
    <dgm:pt modelId="{3B8E01FA-946E-428A-8CFE-F605C9A67C55}">
      <dgm:prSet/>
      <dgm:spPr/>
      <dgm:t>
        <a:bodyPr/>
        <a:lstStyle/>
        <a:p>
          <a:r>
            <a:rPr lang="en-US"/>
            <a:t>Wall-Interactions</a:t>
          </a:r>
        </a:p>
      </dgm:t>
    </dgm:pt>
    <dgm:pt modelId="{F66C0AB1-35EE-4929-BDC6-AF8B43D25845}" type="parTrans" cxnId="{FF676C23-734F-4CA4-9484-D6312AC55A42}">
      <dgm:prSet/>
      <dgm:spPr/>
      <dgm:t>
        <a:bodyPr/>
        <a:lstStyle/>
        <a:p>
          <a:endParaRPr lang="en-US"/>
        </a:p>
      </dgm:t>
    </dgm:pt>
    <dgm:pt modelId="{0727ADAB-32A4-4903-94AD-F5DC7969ED15}" type="sibTrans" cxnId="{FF676C23-734F-4CA4-9484-D6312AC55A42}">
      <dgm:prSet/>
      <dgm:spPr/>
      <dgm:t>
        <a:bodyPr/>
        <a:lstStyle/>
        <a:p>
          <a:endParaRPr lang="en-US"/>
        </a:p>
      </dgm:t>
    </dgm:pt>
    <dgm:pt modelId="{B7972353-F58A-48B3-8035-9F807FF6D46B}">
      <dgm:prSet/>
      <dgm:spPr/>
      <dgm:t>
        <a:bodyPr/>
        <a:lstStyle/>
        <a:p>
          <a:r>
            <a:rPr lang="en-US"/>
            <a:t>MD: When the interaction strength was increased, particles were attracted to the wall</a:t>
          </a:r>
        </a:p>
      </dgm:t>
    </dgm:pt>
    <dgm:pt modelId="{67F99D69-4B21-4D91-86EA-7CC751EE62F8}" type="parTrans" cxnId="{8C034551-B8B8-4AE3-89BE-EDBF30C4686A}">
      <dgm:prSet/>
      <dgm:spPr/>
      <dgm:t>
        <a:bodyPr/>
        <a:lstStyle/>
        <a:p>
          <a:endParaRPr lang="en-US"/>
        </a:p>
      </dgm:t>
    </dgm:pt>
    <dgm:pt modelId="{36FA27E5-D2F8-4312-93D3-3EAB56669E85}" type="sibTrans" cxnId="{8C034551-B8B8-4AE3-89BE-EDBF30C4686A}">
      <dgm:prSet/>
      <dgm:spPr/>
      <dgm:t>
        <a:bodyPr/>
        <a:lstStyle/>
        <a:p>
          <a:endParaRPr lang="en-US"/>
        </a:p>
      </dgm:t>
    </dgm:pt>
    <dgm:pt modelId="{0C814573-A0D9-46E7-8524-D71983CAA883}">
      <dgm:prSet/>
      <dgm:spPr/>
      <dgm:t>
        <a:bodyPr/>
        <a:lstStyle/>
        <a:p>
          <a:r>
            <a:rPr lang="en-US"/>
            <a:t>Very accurate for simulating wall when compared to DSMC</a:t>
          </a:r>
        </a:p>
      </dgm:t>
    </dgm:pt>
    <dgm:pt modelId="{2B8D8BD1-B8A3-409C-AD8E-0B496695360F}" type="parTrans" cxnId="{BB1D2183-1DBA-4073-9E32-3078F7DFFDEF}">
      <dgm:prSet/>
      <dgm:spPr/>
      <dgm:t>
        <a:bodyPr/>
        <a:lstStyle/>
        <a:p>
          <a:endParaRPr lang="en-US"/>
        </a:p>
      </dgm:t>
    </dgm:pt>
    <dgm:pt modelId="{D1021B64-DE5A-43A5-ABEE-A80ADACB3CFB}" type="sibTrans" cxnId="{BB1D2183-1DBA-4073-9E32-3078F7DFFDEF}">
      <dgm:prSet/>
      <dgm:spPr/>
      <dgm:t>
        <a:bodyPr/>
        <a:lstStyle/>
        <a:p>
          <a:endParaRPr lang="en-US"/>
        </a:p>
      </dgm:t>
    </dgm:pt>
    <dgm:pt modelId="{1BCEF9B1-379C-4F53-863A-B4FB1A8A13B3}">
      <dgm:prSet/>
      <dgm:spPr/>
      <dgm:t>
        <a:bodyPr/>
        <a:lstStyle/>
        <a:p>
          <a:r>
            <a:rPr lang="en-US" dirty="0"/>
            <a:t>Pure MD Method</a:t>
          </a:r>
        </a:p>
      </dgm:t>
    </dgm:pt>
    <dgm:pt modelId="{F0DD4EE2-9901-49E9-8D36-C6B48CA26BD9}" type="parTrans" cxnId="{AE5961DA-CD94-4C9F-A7C4-097DCD7A9647}">
      <dgm:prSet/>
      <dgm:spPr/>
      <dgm:t>
        <a:bodyPr/>
        <a:lstStyle/>
        <a:p>
          <a:endParaRPr lang="en-US"/>
        </a:p>
      </dgm:t>
    </dgm:pt>
    <dgm:pt modelId="{0C5219C7-64F5-4F08-A36D-2A80874A04D5}" type="sibTrans" cxnId="{AE5961DA-CD94-4C9F-A7C4-097DCD7A9647}">
      <dgm:prSet/>
      <dgm:spPr/>
      <dgm:t>
        <a:bodyPr/>
        <a:lstStyle/>
        <a:p>
          <a:endParaRPr lang="en-US"/>
        </a:p>
      </dgm:t>
    </dgm:pt>
    <dgm:pt modelId="{032DC036-2926-4659-9C54-94D92BAF1203}">
      <dgm:prSet/>
      <dgm:spPr/>
      <dgm:t>
        <a:bodyPr/>
        <a:lstStyle/>
        <a:p>
          <a:r>
            <a:rPr lang="en-US" dirty="0"/>
            <a:t>Time consuming </a:t>
          </a:r>
        </a:p>
      </dgm:t>
    </dgm:pt>
    <dgm:pt modelId="{031A706F-3345-409E-B598-CEDFA2C2C81A}" type="parTrans" cxnId="{A9AF8DAD-510C-4B86-8BA2-6AEF035607C6}">
      <dgm:prSet/>
      <dgm:spPr/>
      <dgm:t>
        <a:bodyPr/>
        <a:lstStyle/>
        <a:p>
          <a:endParaRPr lang="en-US"/>
        </a:p>
      </dgm:t>
    </dgm:pt>
    <dgm:pt modelId="{69142374-934D-4759-BDC3-9241932C87A1}" type="sibTrans" cxnId="{A9AF8DAD-510C-4B86-8BA2-6AEF035607C6}">
      <dgm:prSet/>
      <dgm:spPr/>
      <dgm:t>
        <a:bodyPr/>
        <a:lstStyle/>
        <a:p>
          <a:endParaRPr lang="en-US"/>
        </a:p>
      </dgm:t>
    </dgm:pt>
    <dgm:pt modelId="{75527E32-DDC0-42D9-8F92-73074C62D0A0}">
      <dgm:prSet/>
      <dgm:spPr/>
      <dgm:t>
        <a:bodyPr/>
        <a:lstStyle/>
        <a:p>
          <a:r>
            <a:rPr lang="en-US" dirty="0"/>
            <a:t>MD is sufficient for both bulk and wall interactions</a:t>
          </a:r>
        </a:p>
      </dgm:t>
    </dgm:pt>
    <dgm:pt modelId="{79BFBE17-CC30-4D2B-8ABC-5190CF98A18F}" type="parTrans" cxnId="{907E3785-E0C9-4A82-9448-493D2365B86E}">
      <dgm:prSet/>
      <dgm:spPr/>
      <dgm:t>
        <a:bodyPr/>
        <a:lstStyle/>
        <a:p>
          <a:endParaRPr lang="en-US"/>
        </a:p>
      </dgm:t>
    </dgm:pt>
    <dgm:pt modelId="{B5281129-3E3A-4849-AE21-31901C2650CC}" type="sibTrans" cxnId="{907E3785-E0C9-4A82-9448-493D2365B86E}">
      <dgm:prSet/>
      <dgm:spPr/>
      <dgm:t>
        <a:bodyPr/>
        <a:lstStyle/>
        <a:p>
          <a:endParaRPr lang="en-US"/>
        </a:p>
      </dgm:t>
    </dgm:pt>
    <dgm:pt modelId="{121E378B-649D-44CB-85C3-11B85D980437}" type="pres">
      <dgm:prSet presAssocID="{8C8ABC48-A488-4A16-BCBF-E17716FC795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DCA7E2-6C3D-4505-9941-FB3D202FFBF0}" type="pres">
      <dgm:prSet presAssocID="{B0B10A20-F3F3-42E8-BA66-B94EAFAEFD6F}" presName="root" presStyleCnt="0"/>
      <dgm:spPr/>
    </dgm:pt>
    <dgm:pt modelId="{614D1B85-7C16-4115-86BD-07A0CDEF510F}" type="pres">
      <dgm:prSet presAssocID="{B0B10A20-F3F3-42E8-BA66-B94EAFAEFD6F}" presName="rootComposite" presStyleCnt="0"/>
      <dgm:spPr/>
    </dgm:pt>
    <dgm:pt modelId="{C39D4C79-E9E4-4AFE-951A-21A5E0C001DF}" type="pres">
      <dgm:prSet presAssocID="{B0B10A20-F3F3-42E8-BA66-B94EAFAEFD6F}" presName="rootText" presStyleLbl="node1" presStyleIdx="0" presStyleCnt="3"/>
      <dgm:spPr/>
    </dgm:pt>
    <dgm:pt modelId="{79508152-1D4E-4170-991E-9D55EE86146C}" type="pres">
      <dgm:prSet presAssocID="{B0B10A20-F3F3-42E8-BA66-B94EAFAEFD6F}" presName="rootConnector" presStyleLbl="node1" presStyleIdx="0" presStyleCnt="3"/>
      <dgm:spPr/>
    </dgm:pt>
    <dgm:pt modelId="{F000EB4C-9566-4493-8661-650EE884DA75}" type="pres">
      <dgm:prSet presAssocID="{B0B10A20-F3F3-42E8-BA66-B94EAFAEFD6F}" presName="childShape" presStyleCnt="0"/>
      <dgm:spPr/>
    </dgm:pt>
    <dgm:pt modelId="{743680F7-9875-464D-A69A-11CDA384D2D0}" type="pres">
      <dgm:prSet presAssocID="{BC706173-5A97-44F1-AD36-9523D081394A}" presName="Name13" presStyleLbl="parChTrans1D2" presStyleIdx="0" presStyleCnt="3"/>
      <dgm:spPr/>
    </dgm:pt>
    <dgm:pt modelId="{F7754A72-D675-45D4-9523-D26E7F3D8358}" type="pres">
      <dgm:prSet presAssocID="{05CFC663-CBCF-4C35-B66E-0CAFD832F3F6}" presName="childText" presStyleLbl="bgAcc1" presStyleIdx="0" presStyleCnt="3">
        <dgm:presLayoutVars>
          <dgm:bulletEnabled val="1"/>
        </dgm:presLayoutVars>
      </dgm:prSet>
      <dgm:spPr/>
    </dgm:pt>
    <dgm:pt modelId="{5A0A983F-813F-4C96-986C-0F20C6049EBC}" type="pres">
      <dgm:prSet presAssocID="{3B8E01FA-946E-428A-8CFE-F605C9A67C55}" presName="root" presStyleCnt="0"/>
      <dgm:spPr/>
    </dgm:pt>
    <dgm:pt modelId="{DC276815-4B51-4A3B-A54F-D2AB6DA7C0E1}" type="pres">
      <dgm:prSet presAssocID="{3B8E01FA-946E-428A-8CFE-F605C9A67C55}" presName="rootComposite" presStyleCnt="0"/>
      <dgm:spPr/>
    </dgm:pt>
    <dgm:pt modelId="{D618F43C-9E99-468D-A535-555CF4A798B8}" type="pres">
      <dgm:prSet presAssocID="{3B8E01FA-946E-428A-8CFE-F605C9A67C55}" presName="rootText" presStyleLbl="node1" presStyleIdx="1" presStyleCnt="3"/>
      <dgm:spPr/>
    </dgm:pt>
    <dgm:pt modelId="{D1C79597-B1D9-4177-9520-B177D447BAD9}" type="pres">
      <dgm:prSet presAssocID="{3B8E01FA-946E-428A-8CFE-F605C9A67C55}" presName="rootConnector" presStyleLbl="node1" presStyleIdx="1" presStyleCnt="3"/>
      <dgm:spPr/>
    </dgm:pt>
    <dgm:pt modelId="{E393F5FF-D0B2-4A61-AD05-5BA2E6189309}" type="pres">
      <dgm:prSet presAssocID="{3B8E01FA-946E-428A-8CFE-F605C9A67C55}" presName="childShape" presStyleCnt="0"/>
      <dgm:spPr/>
    </dgm:pt>
    <dgm:pt modelId="{A8BCAC9B-757C-4F53-8EFE-6C835C72A0EE}" type="pres">
      <dgm:prSet presAssocID="{67F99D69-4B21-4D91-86EA-7CC751EE62F8}" presName="Name13" presStyleLbl="parChTrans1D2" presStyleIdx="1" presStyleCnt="3"/>
      <dgm:spPr/>
    </dgm:pt>
    <dgm:pt modelId="{225D3E32-83AE-43F7-8AF3-DE9DD19033A8}" type="pres">
      <dgm:prSet presAssocID="{B7972353-F58A-48B3-8035-9F807FF6D46B}" presName="childText" presStyleLbl="bgAcc1" presStyleIdx="1" presStyleCnt="3">
        <dgm:presLayoutVars>
          <dgm:bulletEnabled val="1"/>
        </dgm:presLayoutVars>
      </dgm:prSet>
      <dgm:spPr/>
    </dgm:pt>
    <dgm:pt modelId="{9089E761-8E44-42AA-BA88-8593108E386E}" type="pres">
      <dgm:prSet presAssocID="{1BCEF9B1-379C-4F53-863A-B4FB1A8A13B3}" presName="root" presStyleCnt="0"/>
      <dgm:spPr/>
    </dgm:pt>
    <dgm:pt modelId="{328D4A64-9A33-451E-892E-507722A4D968}" type="pres">
      <dgm:prSet presAssocID="{1BCEF9B1-379C-4F53-863A-B4FB1A8A13B3}" presName="rootComposite" presStyleCnt="0"/>
      <dgm:spPr/>
    </dgm:pt>
    <dgm:pt modelId="{101016C4-A9E0-4603-BCAA-DB84D52B7FB1}" type="pres">
      <dgm:prSet presAssocID="{1BCEF9B1-379C-4F53-863A-B4FB1A8A13B3}" presName="rootText" presStyleLbl="node1" presStyleIdx="2" presStyleCnt="3"/>
      <dgm:spPr/>
    </dgm:pt>
    <dgm:pt modelId="{C49BF60F-B9EE-4A3F-B98E-8ED084F87427}" type="pres">
      <dgm:prSet presAssocID="{1BCEF9B1-379C-4F53-863A-B4FB1A8A13B3}" presName="rootConnector" presStyleLbl="node1" presStyleIdx="2" presStyleCnt="3"/>
      <dgm:spPr/>
    </dgm:pt>
    <dgm:pt modelId="{C221FB73-B81B-40ED-B8DC-35DA4B0634AA}" type="pres">
      <dgm:prSet presAssocID="{1BCEF9B1-379C-4F53-863A-B4FB1A8A13B3}" presName="childShape" presStyleCnt="0"/>
      <dgm:spPr/>
    </dgm:pt>
    <dgm:pt modelId="{C1DB6736-E33C-4784-AE01-1F4D14815985}" type="pres">
      <dgm:prSet presAssocID="{79BFBE17-CC30-4D2B-8ABC-5190CF98A18F}" presName="Name13" presStyleLbl="parChTrans1D2" presStyleIdx="2" presStyleCnt="3"/>
      <dgm:spPr/>
    </dgm:pt>
    <dgm:pt modelId="{A85A4EEF-0BFA-493C-8D9C-E0B0FF928C15}" type="pres">
      <dgm:prSet presAssocID="{75527E32-DDC0-42D9-8F92-73074C62D0A0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A3CB270C-3FA5-40CB-B607-6E9CFD497B13}" type="presOf" srcId="{1BCEF9B1-379C-4F53-863A-B4FB1A8A13B3}" destId="{C49BF60F-B9EE-4A3F-B98E-8ED084F87427}" srcOrd="1" destOrd="0" presId="urn:microsoft.com/office/officeart/2005/8/layout/hierarchy3"/>
    <dgm:cxn modelId="{FF676C23-734F-4CA4-9484-D6312AC55A42}" srcId="{8C8ABC48-A488-4A16-BCBF-E17716FC7959}" destId="{3B8E01FA-946E-428A-8CFE-F605C9A67C55}" srcOrd="1" destOrd="0" parTransId="{F66C0AB1-35EE-4929-BDC6-AF8B43D25845}" sibTransId="{0727ADAB-32A4-4903-94AD-F5DC7969ED15}"/>
    <dgm:cxn modelId="{AC887D23-CE5B-4896-9C2D-A14CA01D79A9}" type="presOf" srcId="{B0B10A20-F3F3-42E8-BA66-B94EAFAEFD6F}" destId="{79508152-1D4E-4170-991E-9D55EE86146C}" srcOrd="1" destOrd="0" presId="urn:microsoft.com/office/officeart/2005/8/layout/hierarchy3"/>
    <dgm:cxn modelId="{8CC09038-646C-452A-81C9-CCA5A8864E52}" type="presOf" srcId="{0C814573-A0D9-46E7-8524-D71983CAA883}" destId="{225D3E32-83AE-43F7-8AF3-DE9DD19033A8}" srcOrd="0" destOrd="1" presId="urn:microsoft.com/office/officeart/2005/8/layout/hierarchy3"/>
    <dgm:cxn modelId="{1FBCC25E-C024-43B5-A738-BE39EE2AB535}" type="presOf" srcId="{05CFC663-CBCF-4C35-B66E-0CAFD832F3F6}" destId="{F7754A72-D675-45D4-9523-D26E7F3D8358}" srcOrd="0" destOrd="0" presId="urn:microsoft.com/office/officeart/2005/8/layout/hierarchy3"/>
    <dgm:cxn modelId="{7079A16D-D631-4597-9FF4-DB37CDF6B134}" type="presOf" srcId="{67F99D69-4B21-4D91-86EA-7CC751EE62F8}" destId="{A8BCAC9B-757C-4F53-8EFE-6C835C72A0EE}" srcOrd="0" destOrd="0" presId="urn:microsoft.com/office/officeart/2005/8/layout/hierarchy3"/>
    <dgm:cxn modelId="{49443750-3981-468C-A5D5-CC275966BDB5}" srcId="{B0B10A20-F3F3-42E8-BA66-B94EAFAEFD6F}" destId="{05CFC663-CBCF-4C35-B66E-0CAFD832F3F6}" srcOrd="0" destOrd="0" parTransId="{BC706173-5A97-44F1-AD36-9523D081394A}" sibTransId="{0B15690B-8A3D-4FC8-95D1-C0BF20D10A85}"/>
    <dgm:cxn modelId="{8C034551-B8B8-4AE3-89BE-EDBF30C4686A}" srcId="{3B8E01FA-946E-428A-8CFE-F605C9A67C55}" destId="{B7972353-F58A-48B3-8035-9F807FF6D46B}" srcOrd="0" destOrd="0" parTransId="{67F99D69-4B21-4D91-86EA-7CC751EE62F8}" sibTransId="{36FA27E5-D2F8-4312-93D3-3EAB56669E85}"/>
    <dgm:cxn modelId="{F333A77D-967E-4F02-B43B-D7ABE4CF56D1}" srcId="{05CFC663-CBCF-4C35-B66E-0CAFD832F3F6}" destId="{D1800AB0-487C-4798-849E-FAF3D7DFE3B9}" srcOrd="0" destOrd="0" parTransId="{0C498EAD-F1C7-439C-9497-6B56BCA335A3}" sibTransId="{F37C8F4C-C9D2-4330-A1EB-2D59F7528E0A}"/>
    <dgm:cxn modelId="{BB1D2183-1DBA-4073-9E32-3078F7DFFDEF}" srcId="{B7972353-F58A-48B3-8035-9F807FF6D46B}" destId="{0C814573-A0D9-46E7-8524-D71983CAA883}" srcOrd="0" destOrd="0" parTransId="{2B8D8BD1-B8A3-409C-AD8E-0B496695360F}" sibTransId="{D1021B64-DE5A-43A5-ABEE-A80ADACB3CFB}"/>
    <dgm:cxn modelId="{907E3785-E0C9-4A82-9448-493D2365B86E}" srcId="{1BCEF9B1-379C-4F53-863A-B4FB1A8A13B3}" destId="{75527E32-DDC0-42D9-8F92-73074C62D0A0}" srcOrd="0" destOrd="0" parTransId="{79BFBE17-CC30-4D2B-8ABC-5190CF98A18F}" sibTransId="{B5281129-3E3A-4849-AE21-31901C2650CC}"/>
    <dgm:cxn modelId="{B99FB88F-C840-43E9-B83E-8FB268F28ECC}" type="presOf" srcId="{D1800AB0-487C-4798-849E-FAF3D7DFE3B9}" destId="{F7754A72-D675-45D4-9523-D26E7F3D8358}" srcOrd="0" destOrd="1" presId="urn:microsoft.com/office/officeart/2005/8/layout/hierarchy3"/>
    <dgm:cxn modelId="{1A0C8792-C89F-4A82-9B19-E102FDB4E344}" type="presOf" srcId="{B0B10A20-F3F3-42E8-BA66-B94EAFAEFD6F}" destId="{C39D4C79-E9E4-4AFE-951A-21A5E0C001DF}" srcOrd="0" destOrd="0" presId="urn:microsoft.com/office/officeart/2005/8/layout/hierarchy3"/>
    <dgm:cxn modelId="{9DAD5499-A1E8-40A4-BC46-E305C1B11D29}" type="presOf" srcId="{3B8E01FA-946E-428A-8CFE-F605C9A67C55}" destId="{D1C79597-B1D9-4177-9520-B177D447BAD9}" srcOrd="1" destOrd="0" presId="urn:microsoft.com/office/officeart/2005/8/layout/hierarchy3"/>
    <dgm:cxn modelId="{02E50C9A-D1B6-40AD-8D24-0FAD0AA52CCD}" type="presOf" srcId="{032DC036-2926-4659-9C54-94D92BAF1203}" destId="{A85A4EEF-0BFA-493C-8D9C-E0B0FF928C15}" srcOrd="0" destOrd="1" presId="urn:microsoft.com/office/officeart/2005/8/layout/hierarchy3"/>
    <dgm:cxn modelId="{774D91A4-D06C-47A8-AA55-E2590D4DD55B}" type="presOf" srcId="{BC706173-5A97-44F1-AD36-9523D081394A}" destId="{743680F7-9875-464D-A69A-11CDA384D2D0}" srcOrd="0" destOrd="0" presId="urn:microsoft.com/office/officeart/2005/8/layout/hierarchy3"/>
    <dgm:cxn modelId="{A9AF8DAD-510C-4B86-8BA2-6AEF035607C6}" srcId="{75527E32-DDC0-42D9-8F92-73074C62D0A0}" destId="{032DC036-2926-4659-9C54-94D92BAF1203}" srcOrd="0" destOrd="0" parTransId="{031A706F-3345-409E-B598-CEDFA2C2C81A}" sibTransId="{69142374-934D-4759-BDC3-9241932C87A1}"/>
    <dgm:cxn modelId="{116165AE-085E-4F07-AA22-A8B21E2E54D6}" type="presOf" srcId="{8C8ABC48-A488-4A16-BCBF-E17716FC7959}" destId="{121E378B-649D-44CB-85C3-11B85D980437}" srcOrd="0" destOrd="0" presId="urn:microsoft.com/office/officeart/2005/8/layout/hierarchy3"/>
    <dgm:cxn modelId="{3207A0BF-0E35-479A-BB7D-B27FBA5F1E58}" srcId="{8C8ABC48-A488-4A16-BCBF-E17716FC7959}" destId="{B0B10A20-F3F3-42E8-BA66-B94EAFAEFD6F}" srcOrd="0" destOrd="0" parTransId="{C2D34AD6-4944-436A-9C8F-C09B6A10C73E}" sibTransId="{3A36D867-11D8-4619-B797-DAD0A925C007}"/>
    <dgm:cxn modelId="{106F62CA-3C15-4448-A8C7-0C395E70A747}" type="presOf" srcId="{B7972353-F58A-48B3-8035-9F807FF6D46B}" destId="{225D3E32-83AE-43F7-8AF3-DE9DD19033A8}" srcOrd="0" destOrd="0" presId="urn:microsoft.com/office/officeart/2005/8/layout/hierarchy3"/>
    <dgm:cxn modelId="{13941CD1-9ED4-4AC0-AD54-B8E8EC0B171C}" type="presOf" srcId="{1BCEF9B1-379C-4F53-863A-B4FB1A8A13B3}" destId="{101016C4-A9E0-4603-BCAA-DB84D52B7FB1}" srcOrd="0" destOrd="0" presId="urn:microsoft.com/office/officeart/2005/8/layout/hierarchy3"/>
    <dgm:cxn modelId="{CD937AD6-E5D7-4AC6-A24A-9BEB9AB31E12}" type="presOf" srcId="{3B8E01FA-946E-428A-8CFE-F605C9A67C55}" destId="{D618F43C-9E99-468D-A535-555CF4A798B8}" srcOrd="0" destOrd="0" presId="urn:microsoft.com/office/officeart/2005/8/layout/hierarchy3"/>
    <dgm:cxn modelId="{AE5961DA-CD94-4C9F-A7C4-097DCD7A9647}" srcId="{8C8ABC48-A488-4A16-BCBF-E17716FC7959}" destId="{1BCEF9B1-379C-4F53-863A-B4FB1A8A13B3}" srcOrd="2" destOrd="0" parTransId="{F0DD4EE2-9901-49E9-8D36-C6B48CA26BD9}" sibTransId="{0C5219C7-64F5-4F08-A36D-2A80874A04D5}"/>
    <dgm:cxn modelId="{C0E2FEE3-9FF2-4E26-81A4-B7D26F738E40}" type="presOf" srcId="{75527E32-DDC0-42D9-8F92-73074C62D0A0}" destId="{A85A4EEF-0BFA-493C-8D9C-E0B0FF928C15}" srcOrd="0" destOrd="0" presId="urn:microsoft.com/office/officeart/2005/8/layout/hierarchy3"/>
    <dgm:cxn modelId="{D9D5D8E9-0374-4EA7-BAF0-AC4766685894}" type="presOf" srcId="{79BFBE17-CC30-4D2B-8ABC-5190CF98A18F}" destId="{C1DB6736-E33C-4784-AE01-1F4D14815985}" srcOrd="0" destOrd="0" presId="urn:microsoft.com/office/officeart/2005/8/layout/hierarchy3"/>
    <dgm:cxn modelId="{EB5E5E76-6E4E-4BED-BC2E-A2D79F665646}" type="presParOf" srcId="{121E378B-649D-44CB-85C3-11B85D980437}" destId="{24DCA7E2-6C3D-4505-9941-FB3D202FFBF0}" srcOrd="0" destOrd="0" presId="urn:microsoft.com/office/officeart/2005/8/layout/hierarchy3"/>
    <dgm:cxn modelId="{A0E331B2-4B60-4021-9B90-D42632DBFD78}" type="presParOf" srcId="{24DCA7E2-6C3D-4505-9941-FB3D202FFBF0}" destId="{614D1B85-7C16-4115-86BD-07A0CDEF510F}" srcOrd="0" destOrd="0" presId="urn:microsoft.com/office/officeart/2005/8/layout/hierarchy3"/>
    <dgm:cxn modelId="{2A27DC00-A917-4729-A34A-A1925E5BA421}" type="presParOf" srcId="{614D1B85-7C16-4115-86BD-07A0CDEF510F}" destId="{C39D4C79-E9E4-4AFE-951A-21A5E0C001DF}" srcOrd="0" destOrd="0" presId="urn:microsoft.com/office/officeart/2005/8/layout/hierarchy3"/>
    <dgm:cxn modelId="{89DB6E08-2662-42C6-9BDA-ACB9340B50CD}" type="presParOf" srcId="{614D1B85-7C16-4115-86BD-07A0CDEF510F}" destId="{79508152-1D4E-4170-991E-9D55EE86146C}" srcOrd="1" destOrd="0" presId="urn:microsoft.com/office/officeart/2005/8/layout/hierarchy3"/>
    <dgm:cxn modelId="{259F3298-DB20-4F1F-8B2E-FC25ADE1C584}" type="presParOf" srcId="{24DCA7E2-6C3D-4505-9941-FB3D202FFBF0}" destId="{F000EB4C-9566-4493-8661-650EE884DA75}" srcOrd="1" destOrd="0" presId="urn:microsoft.com/office/officeart/2005/8/layout/hierarchy3"/>
    <dgm:cxn modelId="{82F04912-3364-457D-81C3-55C28BF8610B}" type="presParOf" srcId="{F000EB4C-9566-4493-8661-650EE884DA75}" destId="{743680F7-9875-464D-A69A-11CDA384D2D0}" srcOrd="0" destOrd="0" presId="urn:microsoft.com/office/officeart/2005/8/layout/hierarchy3"/>
    <dgm:cxn modelId="{A8BD4E43-B7F9-477B-A52B-2A732011DBD9}" type="presParOf" srcId="{F000EB4C-9566-4493-8661-650EE884DA75}" destId="{F7754A72-D675-45D4-9523-D26E7F3D8358}" srcOrd="1" destOrd="0" presId="urn:microsoft.com/office/officeart/2005/8/layout/hierarchy3"/>
    <dgm:cxn modelId="{A2092594-6444-4744-8593-4FE4902917B9}" type="presParOf" srcId="{121E378B-649D-44CB-85C3-11B85D980437}" destId="{5A0A983F-813F-4C96-986C-0F20C6049EBC}" srcOrd="1" destOrd="0" presId="urn:microsoft.com/office/officeart/2005/8/layout/hierarchy3"/>
    <dgm:cxn modelId="{9BF68E9F-70AD-494D-AA78-FA61F3AF9712}" type="presParOf" srcId="{5A0A983F-813F-4C96-986C-0F20C6049EBC}" destId="{DC276815-4B51-4A3B-A54F-D2AB6DA7C0E1}" srcOrd="0" destOrd="0" presId="urn:microsoft.com/office/officeart/2005/8/layout/hierarchy3"/>
    <dgm:cxn modelId="{18F0645F-F875-4CED-BB8B-7C14694A84EC}" type="presParOf" srcId="{DC276815-4B51-4A3B-A54F-D2AB6DA7C0E1}" destId="{D618F43C-9E99-468D-A535-555CF4A798B8}" srcOrd="0" destOrd="0" presId="urn:microsoft.com/office/officeart/2005/8/layout/hierarchy3"/>
    <dgm:cxn modelId="{22F443A2-0DB8-4022-965D-918EB71CC0EB}" type="presParOf" srcId="{DC276815-4B51-4A3B-A54F-D2AB6DA7C0E1}" destId="{D1C79597-B1D9-4177-9520-B177D447BAD9}" srcOrd="1" destOrd="0" presId="urn:microsoft.com/office/officeart/2005/8/layout/hierarchy3"/>
    <dgm:cxn modelId="{1AF2D88C-A923-49AC-8B33-1A19612DAD7B}" type="presParOf" srcId="{5A0A983F-813F-4C96-986C-0F20C6049EBC}" destId="{E393F5FF-D0B2-4A61-AD05-5BA2E6189309}" srcOrd="1" destOrd="0" presId="urn:microsoft.com/office/officeart/2005/8/layout/hierarchy3"/>
    <dgm:cxn modelId="{2B59A507-F64F-41F6-8A0C-F8A609D29654}" type="presParOf" srcId="{E393F5FF-D0B2-4A61-AD05-5BA2E6189309}" destId="{A8BCAC9B-757C-4F53-8EFE-6C835C72A0EE}" srcOrd="0" destOrd="0" presId="urn:microsoft.com/office/officeart/2005/8/layout/hierarchy3"/>
    <dgm:cxn modelId="{3FBCF419-3033-4F43-BDB2-DE35C69CBB95}" type="presParOf" srcId="{E393F5FF-D0B2-4A61-AD05-5BA2E6189309}" destId="{225D3E32-83AE-43F7-8AF3-DE9DD19033A8}" srcOrd="1" destOrd="0" presId="urn:microsoft.com/office/officeart/2005/8/layout/hierarchy3"/>
    <dgm:cxn modelId="{1B01622F-10F1-4632-83F3-3F97F7EA6C90}" type="presParOf" srcId="{121E378B-649D-44CB-85C3-11B85D980437}" destId="{9089E761-8E44-42AA-BA88-8593108E386E}" srcOrd="2" destOrd="0" presId="urn:microsoft.com/office/officeart/2005/8/layout/hierarchy3"/>
    <dgm:cxn modelId="{012414B4-C02D-4CCA-9E07-87D61D11B1CB}" type="presParOf" srcId="{9089E761-8E44-42AA-BA88-8593108E386E}" destId="{328D4A64-9A33-451E-892E-507722A4D968}" srcOrd="0" destOrd="0" presId="urn:microsoft.com/office/officeart/2005/8/layout/hierarchy3"/>
    <dgm:cxn modelId="{D1971869-7BE5-4964-98AD-BE5635467E66}" type="presParOf" srcId="{328D4A64-9A33-451E-892E-507722A4D968}" destId="{101016C4-A9E0-4603-BCAA-DB84D52B7FB1}" srcOrd="0" destOrd="0" presId="urn:microsoft.com/office/officeart/2005/8/layout/hierarchy3"/>
    <dgm:cxn modelId="{84529EF0-269F-413C-A17E-1F2855A5B213}" type="presParOf" srcId="{328D4A64-9A33-451E-892E-507722A4D968}" destId="{C49BF60F-B9EE-4A3F-B98E-8ED084F87427}" srcOrd="1" destOrd="0" presId="urn:microsoft.com/office/officeart/2005/8/layout/hierarchy3"/>
    <dgm:cxn modelId="{BF818B08-E31A-4452-84ED-6BE431B6D7C9}" type="presParOf" srcId="{9089E761-8E44-42AA-BA88-8593108E386E}" destId="{C221FB73-B81B-40ED-B8DC-35DA4B0634AA}" srcOrd="1" destOrd="0" presId="urn:microsoft.com/office/officeart/2005/8/layout/hierarchy3"/>
    <dgm:cxn modelId="{4B9A470D-ACDF-458B-A7E4-DFF8D38CF078}" type="presParOf" srcId="{C221FB73-B81B-40ED-B8DC-35DA4B0634AA}" destId="{C1DB6736-E33C-4784-AE01-1F4D14815985}" srcOrd="0" destOrd="0" presId="urn:microsoft.com/office/officeart/2005/8/layout/hierarchy3"/>
    <dgm:cxn modelId="{AF58F14E-E562-4AB4-86DE-D03A1D783A4F}" type="presParOf" srcId="{C221FB73-B81B-40ED-B8DC-35DA4B0634AA}" destId="{A85A4EEF-0BFA-493C-8D9C-E0B0FF928C1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173437-F19A-48A6-B565-4BF68BED1DDA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C33C86A-D172-4C16-B303-3A75BC342373}">
      <dgm:prSet/>
      <dgm:spPr/>
      <dgm:t>
        <a:bodyPr/>
        <a:lstStyle/>
        <a:p>
          <a:r>
            <a:rPr lang="en-US"/>
            <a:t>Pure MD-MC Simulations deviated from literature data by 0.9%-1.5%</a:t>
          </a:r>
        </a:p>
      </dgm:t>
    </dgm:pt>
    <dgm:pt modelId="{1642A051-2708-4F43-AC67-7C49FDD8482B}" type="parTrans" cxnId="{C9AE4C58-D186-431B-A223-EC3514FA3712}">
      <dgm:prSet/>
      <dgm:spPr/>
      <dgm:t>
        <a:bodyPr/>
        <a:lstStyle/>
        <a:p>
          <a:endParaRPr lang="en-US"/>
        </a:p>
      </dgm:t>
    </dgm:pt>
    <dgm:pt modelId="{DCDC8F70-D8B2-4B96-ACC6-84B7E9EF9ED8}" type="sibTrans" cxnId="{C9AE4C58-D186-431B-A223-EC3514FA3712}">
      <dgm:prSet/>
      <dgm:spPr/>
      <dgm:t>
        <a:bodyPr/>
        <a:lstStyle/>
        <a:p>
          <a:endParaRPr lang="en-US"/>
        </a:p>
      </dgm:t>
    </dgm:pt>
    <dgm:pt modelId="{34EB0183-DC56-41AF-A2A6-C17FBC651D83}">
      <dgm:prSet/>
      <dgm:spPr/>
      <dgm:t>
        <a:bodyPr/>
        <a:lstStyle/>
        <a:p>
          <a:r>
            <a:rPr lang="en-US"/>
            <a:t>Hybrid MD-MC Simulations deviated from literature data by 0.32%-0.42%</a:t>
          </a:r>
        </a:p>
      </dgm:t>
    </dgm:pt>
    <dgm:pt modelId="{F6399C5F-5C0A-492A-9510-521909AF93EB}" type="parTrans" cxnId="{926F244B-4875-491D-A2F7-6B87320AACAA}">
      <dgm:prSet/>
      <dgm:spPr/>
      <dgm:t>
        <a:bodyPr/>
        <a:lstStyle/>
        <a:p>
          <a:endParaRPr lang="en-US"/>
        </a:p>
      </dgm:t>
    </dgm:pt>
    <dgm:pt modelId="{273C65BC-BE28-4E9D-983C-4199E427C846}" type="sibTrans" cxnId="{926F244B-4875-491D-A2F7-6B87320AACAA}">
      <dgm:prSet/>
      <dgm:spPr/>
      <dgm:t>
        <a:bodyPr/>
        <a:lstStyle/>
        <a:p>
          <a:endParaRPr lang="en-US"/>
        </a:p>
      </dgm:t>
    </dgm:pt>
    <dgm:pt modelId="{1694A83C-CBB5-473F-9851-15B8CF78C0E0}">
      <dgm:prSet/>
      <dgm:spPr/>
      <dgm:t>
        <a:bodyPr/>
        <a:lstStyle/>
        <a:p>
          <a:r>
            <a:rPr lang="en-US"/>
            <a:t>Accurate for a dilute and dense gas</a:t>
          </a:r>
        </a:p>
      </dgm:t>
    </dgm:pt>
    <dgm:pt modelId="{7A5A56A7-41D8-463E-ABED-6B257A25F3B4}" type="parTrans" cxnId="{88C13FCE-B207-4F16-9373-7131D1D75A71}">
      <dgm:prSet/>
      <dgm:spPr/>
      <dgm:t>
        <a:bodyPr/>
        <a:lstStyle/>
        <a:p>
          <a:endParaRPr lang="en-US"/>
        </a:p>
      </dgm:t>
    </dgm:pt>
    <dgm:pt modelId="{2E847E70-B113-47B0-B285-A2881C930327}" type="sibTrans" cxnId="{88C13FCE-B207-4F16-9373-7131D1D75A71}">
      <dgm:prSet/>
      <dgm:spPr/>
      <dgm:t>
        <a:bodyPr/>
        <a:lstStyle/>
        <a:p>
          <a:endParaRPr lang="en-US"/>
        </a:p>
      </dgm:t>
    </dgm:pt>
    <dgm:pt modelId="{73F81C78-9C80-4768-A90B-F8754F48C1BD}">
      <dgm:prSet/>
      <dgm:spPr/>
      <dgm:t>
        <a:bodyPr/>
        <a:lstStyle/>
        <a:p>
          <a:r>
            <a:rPr lang="en-US"/>
            <a:t>Simulation is also much faster than a pure MD method</a:t>
          </a:r>
        </a:p>
      </dgm:t>
    </dgm:pt>
    <dgm:pt modelId="{D8EEF44B-61E0-4B51-8B74-ABB02BDD2C64}" type="parTrans" cxnId="{2A4E787F-7CA7-4405-BF05-38B6F3B7D3C8}">
      <dgm:prSet/>
      <dgm:spPr/>
      <dgm:t>
        <a:bodyPr/>
        <a:lstStyle/>
        <a:p>
          <a:endParaRPr lang="en-US"/>
        </a:p>
      </dgm:t>
    </dgm:pt>
    <dgm:pt modelId="{149A76B8-9C96-49DD-AE61-BA7FE461CB52}" type="sibTrans" cxnId="{2A4E787F-7CA7-4405-BF05-38B6F3B7D3C8}">
      <dgm:prSet/>
      <dgm:spPr/>
      <dgm:t>
        <a:bodyPr/>
        <a:lstStyle/>
        <a:p>
          <a:endParaRPr lang="en-US"/>
        </a:p>
      </dgm:t>
    </dgm:pt>
    <dgm:pt modelId="{86586433-4F35-41CE-BD20-9D9A1B54D1DA}" type="pres">
      <dgm:prSet presAssocID="{67173437-F19A-48A6-B565-4BF68BED1DD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AC1D52-FC7F-423C-A699-09AF9969A926}" type="pres">
      <dgm:prSet presAssocID="{BC33C86A-D172-4C16-B303-3A75BC342373}" presName="hierRoot1" presStyleCnt="0"/>
      <dgm:spPr/>
    </dgm:pt>
    <dgm:pt modelId="{9A9001CC-CFA6-4101-BD73-A133A0DA3523}" type="pres">
      <dgm:prSet presAssocID="{BC33C86A-D172-4C16-B303-3A75BC342373}" presName="composite" presStyleCnt="0"/>
      <dgm:spPr/>
    </dgm:pt>
    <dgm:pt modelId="{6E813251-F05F-44A3-AD3D-359F59E2BD0A}" type="pres">
      <dgm:prSet presAssocID="{BC33C86A-D172-4C16-B303-3A75BC342373}" presName="background" presStyleLbl="node0" presStyleIdx="0" presStyleCnt="2"/>
      <dgm:spPr/>
    </dgm:pt>
    <dgm:pt modelId="{F9E226A1-1279-42BF-8178-BDEA1CEA6345}" type="pres">
      <dgm:prSet presAssocID="{BC33C86A-D172-4C16-B303-3A75BC342373}" presName="text" presStyleLbl="fgAcc0" presStyleIdx="0" presStyleCnt="2">
        <dgm:presLayoutVars>
          <dgm:chPref val="3"/>
        </dgm:presLayoutVars>
      </dgm:prSet>
      <dgm:spPr/>
    </dgm:pt>
    <dgm:pt modelId="{5F859A15-4689-4147-BA17-776342526093}" type="pres">
      <dgm:prSet presAssocID="{BC33C86A-D172-4C16-B303-3A75BC342373}" presName="hierChild2" presStyleCnt="0"/>
      <dgm:spPr/>
    </dgm:pt>
    <dgm:pt modelId="{E0F4305D-216C-4804-9869-8E8B35507A48}" type="pres">
      <dgm:prSet presAssocID="{34EB0183-DC56-41AF-A2A6-C17FBC651D83}" presName="hierRoot1" presStyleCnt="0"/>
      <dgm:spPr/>
    </dgm:pt>
    <dgm:pt modelId="{448DF775-7151-43B1-A568-37FCF8174B47}" type="pres">
      <dgm:prSet presAssocID="{34EB0183-DC56-41AF-A2A6-C17FBC651D83}" presName="composite" presStyleCnt="0"/>
      <dgm:spPr/>
    </dgm:pt>
    <dgm:pt modelId="{B9320109-F949-4704-8E10-85BC9AE739CF}" type="pres">
      <dgm:prSet presAssocID="{34EB0183-DC56-41AF-A2A6-C17FBC651D83}" presName="background" presStyleLbl="node0" presStyleIdx="1" presStyleCnt="2"/>
      <dgm:spPr/>
    </dgm:pt>
    <dgm:pt modelId="{2BEC5F0B-79BA-4A5B-B720-384260578B1D}" type="pres">
      <dgm:prSet presAssocID="{34EB0183-DC56-41AF-A2A6-C17FBC651D83}" presName="text" presStyleLbl="fgAcc0" presStyleIdx="1" presStyleCnt="2">
        <dgm:presLayoutVars>
          <dgm:chPref val="3"/>
        </dgm:presLayoutVars>
      </dgm:prSet>
      <dgm:spPr/>
    </dgm:pt>
    <dgm:pt modelId="{2E0A782F-4E6E-45E6-B13F-C035B9203505}" type="pres">
      <dgm:prSet presAssocID="{34EB0183-DC56-41AF-A2A6-C17FBC651D83}" presName="hierChild2" presStyleCnt="0"/>
      <dgm:spPr/>
    </dgm:pt>
    <dgm:pt modelId="{6DA10B3B-26CB-4D8D-89BA-70C790C41434}" type="pres">
      <dgm:prSet presAssocID="{7A5A56A7-41D8-463E-ABED-6B257A25F3B4}" presName="Name10" presStyleLbl="parChTrans1D2" presStyleIdx="0" presStyleCnt="2"/>
      <dgm:spPr/>
    </dgm:pt>
    <dgm:pt modelId="{A75D24C8-C5DB-4C5D-AE08-97948BAACE0D}" type="pres">
      <dgm:prSet presAssocID="{1694A83C-CBB5-473F-9851-15B8CF78C0E0}" presName="hierRoot2" presStyleCnt="0"/>
      <dgm:spPr/>
    </dgm:pt>
    <dgm:pt modelId="{C714671E-89C3-44F6-AE90-470552667350}" type="pres">
      <dgm:prSet presAssocID="{1694A83C-CBB5-473F-9851-15B8CF78C0E0}" presName="composite2" presStyleCnt="0"/>
      <dgm:spPr/>
    </dgm:pt>
    <dgm:pt modelId="{C97A9262-6617-4726-8432-52B1B758E992}" type="pres">
      <dgm:prSet presAssocID="{1694A83C-CBB5-473F-9851-15B8CF78C0E0}" presName="background2" presStyleLbl="node2" presStyleIdx="0" presStyleCnt="2"/>
      <dgm:spPr/>
    </dgm:pt>
    <dgm:pt modelId="{656BF0D4-C188-4820-BA3B-6E7375478E7D}" type="pres">
      <dgm:prSet presAssocID="{1694A83C-CBB5-473F-9851-15B8CF78C0E0}" presName="text2" presStyleLbl="fgAcc2" presStyleIdx="0" presStyleCnt="2">
        <dgm:presLayoutVars>
          <dgm:chPref val="3"/>
        </dgm:presLayoutVars>
      </dgm:prSet>
      <dgm:spPr/>
    </dgm:pt>
    <dgm:pt modelId="{E8A4E887-DE01-4E70-9D22-6A26F616A318}" type="pres">
      <dgm:prSet presAssocID="{1694A83C-CBB5-473F-9851-15B8CF78C0E0}" presName="hierChild3" presStyleCnt="0"/>
      <dgm:spPr/>
    </dgm:pt>
    <dgm:pt modelId="{A19E8A47-7FFA-404D-A629-9880C4345867}" type="pres">
      <dgm:prSet presAssocID="{D8EEF44B-61E0-4B51-8B74-ABB02BDD2C64}" presName="Name10" presStyleLbl="parChTrans1D2" presStyleIdx="1" presStyleCnt="2"/>
      <dgm:spPr/>
    </dgm:pt>
    <dgm:pt modelId="{F0674E74-12E4-458D-996D-F46634D9FD63}" type="pres">
      <dgm:prSet presAssocID="{73F81C78-9C80-4768-A90B-F8754F48C1BD}" presName="hierRoot2" presStyleCnt="0"/>
      <dgm:spPr/>
    </dgm:pt>
    <dgm:pt modelId="{A0861FDE-72A4-4AAC-9824-31D31150BD24}" type="pres">
      <dgm:prSet presAssocID="{73F81C78-9C80-4768-A90B-F8754F48C1BD}" presName="composite2" presStyleCnt="0"/>
      <dgm:spPr/>
    </dgm:pt>
    <dgm:pt modelId="{FF456810-F8D5-47C6-A4B3-FEC956C48491}" type="pres">
      <dgm:prSet presAssocID="{73F81C78-9C80-4768-A90B-F8754F48C1BD}" presName="background2" presStyleLbl="node2" presStyleIdx="1" presStyleCnt="2"/>
      <dgm:spPr/>
    </dgm:pt>
    <dgm:pt modelId="{0E9CC2DD-81D3-4BF0-90C1-3EB2B9EF249A}" type="pres">
      <dgm:prSet presAssocID="{73F81C78-9C80-4768-A90B-F8754F48C1BD}" presName="text2" presStyleLbl="fgAcc2" presStyleIdx="1" presStyleCnt="2">
        <dgm:presLayoutVars>
          <dgm:chPref val="3"/>
        </dgm:presLayoutVars>
      </dgm:prSet>
      <dgm:spPr/>
    </dgm:pt>
    <dgm:pt modelId="{26E0394A-2A00-485D-A6A4-84BC7CCF8090}" type="pres">
      <dgm:prSet presAssocID="{73F81C78-9C80-4768-A90B-F8754F48C1BD}" presName="hierChild3" presStyleCnt="0"/>
      <dgm:spPr/>
    </dgm:pt>
  </dgm:ptLst>
  <dgm:cxnLst>
    <dgm:cxn modelId="{986FA720-BC70-49E6-AA93-99C53383B2A5}" type="presOf" srcId="{BC33C86A-D172-4C16-B303-3A75BC342373}" destId="{F9E226A1-1279-42BF-8178-BDEA1CEA6345}" srcOrd="0" destOrd="0" presId="urn:microsoft.com/office/officeart/2005/8/layout/hierarchy1"/>
    <dgm:cxn modelId="{18542F31-9C64-443E-B093-7B581AF91834}" type="presOf" srcId="{67173437-F19A-48A6-B565-4BF68BED1DDA}" destId="{86586433-4F35-41CE-BD20-9D9A1B54D1DA}" srcOrd="0" destOrd="0" presId="urn:microsoft.com/office/officeart/2005/8/layout/hierarchy1"/>
    <dgm:cxn modelId="{31BCD645-B2F8-45D6-837A-3D476FDADD05}" type="presOf" srcId="{D8EEF44B-61E0-4B51-8B74-ABB02BDD2C64}" destId="{A19E8A47-7FFA-404D-A629-9880C4345867}" srcOrd="0" destOrd="0" presId="urn:microsoft.com/office/officeart/2005/8/layout/hierarchy1"/>
    <dgm:cxn modelId="{926F244B-4875-491D-A2F7-6B87320AACAA}" srcId="{67173437-F19A-48A6-B565-4BF68BED1DDA}" destId="{34EB0183-DC56-41AF-A2A6-C17FBC651D83}" srcOrd="1" destOrd="0" parTransId="{F6399C5F-5C0A-492A-9510-521909AF93EB}" sibTransId="{273C65BC-BE28-4E9D-983C-4199E427C846}"/>
    <dgm:cxn modelId="{C9AE4C58-D186-431B-A223-EC3514FA3712}" srcId="{67173437-F19A-48A6-B565-4BF68BED1DDA}" destId="{BC33C86A-D172-4C16-B303-3A75BC342373}" srcOrd="0" destOrd="0" parTransId="{1642A051-2708-4F43-AC67-7C49FDD8482B}" sibTransId="{DCDC8F70-D8B2-4B96-ACC6-84B7E9EF9ED8}"/>
    <dgm:cxn modelId="{F9FCE97C-A5D7-4046-B4D2-6C09082B425D}" type="presOf" srcId="{73F81C78-9C80-4768-A90B-F8754F48C1BD}" destId="{0E9CC2DD-81D3-4BF0-90C1-3EB2B9EF249A}" srcOrd="0" destOrd="0" presId="urn:microsoft.com/office/officeart/2005/8/layout/hierarchy1"/>
    <dgm:cxn modelId="{2A4E787F-7CA7-4405-BF05-38B6F3B7D3C8}" srcId="{34EB0183-DC56-41AF-A2A6-C17FBC651D83}" destId="{73F81C78-9C80-4768-A90B-F8754F48C1BD}" srcOrd="1" destOrd="0" parTransId="{D8EEF44B-61E0-4B51-8B74-ABB02BDD2C64}" sibTransId="{149A76B8-9C96-49DD-AE61-BA7FE461CB52}"/>
    <dgm:cxn modelId="{5913898A-E214-4E7B-971B-C0C4C05C7119}" type="presOf" srcId="{34EB0183-DC56-41AF-A2A6-C17FBC651D83}" destId="{2BEC5F0B-79BA-4A5B-B720-384260578B1D}" srcOrd="0" destOrd="0" presId="urn:microsoft.com/office/officeart/2005/8/layout/hierarchy1"/>
    <dgm:cxn modelId="{9499B3AA-E28D-4BF0-8871-6F25ED874576}" type="presOf" srcId="{1694A83C-CBB5-473F-9851-15B8CF78C0E0}" destId="{656BF0D4-C188-4820-BA3B-6E7375478E7D}" srcOrd="0" destOrd="0" presId="urn:microsoft.com/office/officeart/2005/8/layout/hierarchy1"/>
    <dgm:cxn modelId="{88C13FCE-B207-4F16-9373-7131D1D75A71}" srcId="{34EB0183-DC56-41AF-A2A6-C17FBC651D83}" destId="{1694A83C-CBB5-473F-9851-15B8CF78C0E0}" srcOrd="0" destOrd="0" parTransId="{7A5A56A7-41D8-463E-ABED-6B257A25F3B4}" sibTransId="{2E847E70-B113-47B0-B285-A2881C930327}"/>
    <dgm:cxn modelId="{8EED34E8-1AF1-4B93-A5A9-91E83E11B7EF}" type="presOf" srcId="{7A5A56A7-41D8-463E-ABED-6B257A25F3B4}" destId="{6DA10B3B-26CB-4D8D-89BA-70C790C41434}" srcOrd="0" destOrd="0" presId="urn:microsoft.com/office/officeart/2005/8/layout/hierarchy1"/>
    <dgm:cxn modelId="{0CF23404-E8E7-4DCC-8832-E8B4F77F4704}" type="presParOf" srcId="{86586433-4F35-41CE-BD20-9D9A1B54D1DA}" destId="{ABAC1D52-FC7F-423C-A699-09AF9969A926}" srcOrd="0" destOrd="0" presId="urn:microsoft.com/office/officeart/2005/8/layout/hierarchy1"/>
    <dgm:cxn modelId="{C09E8A27-DC7A-47E5-90FD-5FBB8D117818}" type="presParOf" srcId="{ABAC1D52-FC7F-423C-A699-09AF9969A926}" destId="{9A9001CC-CFA6-4101-BD73-A133A0DA3523}" srcOrd="0" destOrd="0" presId="urn:microsoft.com/office/officeart/2005/8/layout/hierarchy1"/>
    <dgm:cxn modelId="{A366F8DC-69AE-4698-B911-9309A78A049B}" type="presParOf" srcId="{9A9001CC-CFA6-4101-BD73-A133A0DA3523}" destId="{6E813251-F05F-44A3-AD3D-359F59E2BD0A}" srcOrd="0" destOrd="0" presId="urn:microsoft.com/office/officeart/2005/8/layout/hierarchy1"/>
    <dgm:cxn modelId="{A8F527B2-CE43-40BB-9BF8-A039AEA2DCD0}" type="presParOf" srcId="{9A9001CC-CFA6-4101-BD73-A133A0DA3523}" destId="{F9E226A1-1279-42BF-8178-BDEA1CEA6345}" srcOrd="1" destOrd="0" presId="urn:microsoft.com/office/officeart/2005/8/layout/hierarchy1"/>
    <dgm:cxn modelId="{F2397062-0599-4D12-9FB4-070F6B417E77}" type="presParOf" srcId="{ABAC1D52-FC7F-423C-A699-09AF9969A926}" destId="{5F859A15-4689-4147-BA17-776342526093}" srcOrd="1" destOrd="0" presId="urn:microsoft.com/office/officeart/2005/8/layout/hierarchy1"/>
    <dgm:cxn modelId="{E1F67390-4693-4F4E-BE5A-3A37277A4142}" type="presParOf" srcId="{86586433-4F35-41CE-BD20-9D9A1B54D1DA}" destId="{E0F4305D-216C-4804-9869-8E8B35507A48}" srcOrd="1" destOrd="0" presId="urn:microsoft.com/office/officeart/2005/8/layout/hierarchy1"/>
    <dgm:cxn modelId="{B15E99BB-C89F-4E59-8399-2EF9B42A1845}" type="presParOf" srcId="{E0F4305D-216C-4804-9869-8E8B35507A48}" destId="{448DF775-7151-43B1-A568-37FCF8174B47}" srcOrd="0" destOrd="0" presId="urn:microsoft.com/office/officeart/2005/8/layout/hierarchy1"/>
    <dgm:cxn modelId="{F965C459-8F98-4628-AF78-CFFBFDF39DD9}" type="presParOf" srcId="{448DF775-7151-43B1-A568-37FCF8174B47}" destId="{B9320109-F949-4704-8E10-85BC9AE739CF}" srcOrd="0" destOrd="0" presId="urn:microsoft.com/office/officeart/2005/8/layout/hierarchy1"/>
    <dgm:cxn modelId="{2DD4DFAC-F93B-4381-8AD7-15ED4F9924A2}" type="presParOf" srcId="{448DF775-7151-43B1-A568-37FCF8174B47}" destId="{2BEC5F0B-79BA-4A5B-B720-384260578B1D}" srcOrd="1" destOrd="0" presId="urn:microsoft.com/office/officeart/2005/8/layout/hierarchy1"/>
    <dgm:cxn modelId="{F8557264-70A7-4337-B782-A4C159F7ABD4}" type="presParOf" srcId="{E0F4305D-216C-4804-9869-8E8B35507A48}" destId="{2E0A782F-4E6E-45E6-B13F-C035B9203505}" srcOrd="1" destOrd="0" presId="urn:microsoft.com/office/officeart/2005/8/layout/hierarchy1"/>
    <dgm:cxn modelId="{D5AC8E03-A40A-4CFF-8B30-CFEE5461215D}" type="presParOf" srcId="{2E0A782F-4E6E-45E6-B13F-C035B9203505}" destId="{6DA10B3B-26CB-4D8D-89BA-70C790C41434}" srcOrd="0" destOrd="0" presId="urn:microsoft.com/office/officeart/2005/8/layout/hierarchy1"/>
    <dgm:cxn modelId="{B2B9B478-45DA-4188-A38D-039EA5BA87DA}" type="presParOf" srcId="{2E0A782F-4E6E-45E6-B13F-C035B9203505}" destId="{A75D24C8-C5DB-4C5D-AE08-97948BAACE0D}" srcOrd="1" destOrd="0" presId="urn:microsoft.com/office/officeart/2005/8/layout/hierarchy1"/>
    <dgm:cxn modelId="{8E93EE2F-BB08-4C3A-A73E-13EF0F1BF41B}" type="presParOf" srcId="{A75D24C8-C5DB-4C5D-AE08-97948BAACE0D}" destId="{C714671E-89C3-44F6-AE90-470552667350}" srcOrd="0" destOrd="0" presId="urn:microsoft.com/office/officeart/2005/8/layout/hierarchy1"/>
    <dgm:cxn modelId="{BD1C3288-D177-4F67-839B-7230384AA4C6}" type="presParOf" srcId="{C714671E-89C3-44F6-AE90-470552667350}" destId="{C97A9262-6617-4726-8432-52B1B758E992}" srcOrd="0" destOrd="0" presId="urn:microsoft.com/office/officeart/2005/8/layout/hierarchy1"/>
    <dgm:cxn modelId="{C4EC71A0-61E9-44B7-ABBD-E80EA3B98A73}" type="presParOf" srcId="{C714671E-89C3-44F6-AE90-470552667350}" destId="{656BF0D4-C188-4820-BA3B-6E7375478E7D}" srcOrd="1" destOrd="0" presId="urn:microsoft.com/office/officeart/2005/8/layout/hierarchy1"/>
    <dgm:cxn modelId="{5B2E22E3-861F-4409-8006-4C9EAAEE4002}" type="presParOf" srcId="{A75D24C8-C5DB-4C5D-AE08-97948BAACE0D}" destId="{E8A4E887-DE01-4E70-9D22-6A26F616A318}" srcOrd="1" destOrd="0" presId="urn:microsoft.com/office/officeart/2005/8/layout/hierarchy1"/>
    <dgm:cxn modelId="{08AF2FA5-8CBF-4B9C-88DE-CE31E5BC175C}" type="presParOf" srcId="{2E0A782F-4E6E-45E6-B13F-C035B9203505}" destId="{A19E8A47-7FFA-404D-A629-9880C4345867}" srcOrd="2" destOrd="0" presId="urn:microsoft.com/office/officeart/2005/8/layout/hierarchy1"/>
    <dgm:cxn modelId="{3E597F14-8E22-4E4C-88EE-5F6349A05729}" type="presParOf" srcId="{2E0A782F-4E6E-45E6-B13F-C035B9203505}" destId="{F0674E74-12E4-458D-996D-F46634D9FD63}" srcOrd="3" destOrd="0" presId="urn:microsoft.com/office/officeart/2005/8/layout/hierarchy1"/>
    <dgm:cxn modelId="{C849FF34-EE8D-4DB9-AABB-04BDDB055F11}" type="presParOf" srcId="{F0674E74-12E4-458D-996D-F46634D9FD63}" destId="{A0861FDE-72A4-4AAC-9824-31D31150BD24}" srcOrd="0" destOrd="0" presId="urn:microsoft.com/office/officeart/2005/8/layout/hierarchy1"/>
    <dgm:cxn modelId="{4DB7A664-8D6D-49BA-A20B-EF19AAF95CFF}" type="presParOf" srcId="{A0861FDE-72A4-4AAC-9824-31D31150BD24}" destId="{FF456810-F8D5-47C6-A4B3-FEC956C48491}" srcOrd="0" destOrd="0" presId="urn:microsoft.com/office/officeart/2005/8/layout/hierarchy1"/>
    <dgm:cxn modelId="{A3F4D5E7-F6D9-422A-951F-C08E54934DA5}" type="presParOf" srcId="{A0861FDE-72A4-4AAC-9824-31D31150BD24}" destId="{0E9CC2DD-81D3-4BF0-90C1-3EB2B9EF249A}" srcOrd="1" destOrd="0" presId="urn:microsoft.com/office/officeart/2005/8/layout/hierarchy1"/>
    <dgm:cxn modelId="{BEF38723-B5CF-4974-8576-7E44A909CE9F}" type="presParOf" srcId="{F0674E74-12E4-458D-996D-F46634D9FD63}" destId="{26E0394A-2A00-485D-A6A4-84BC7CCF80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C13876-186D-453F-AFC6-4DBC7BBA618D}" type="doc">
      <dgm:prSet loTypeId="urn:microsoft.com/office/officeart/2005/8/layout/list1" loCatId="list" qsTypeId="urn:microsoft.com/office/officeart/2005/8/quickstyle/simple5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33802658-1A76-43AF-A618-C10041D874A5}">
      <dgm:prSet/>
      <dgm:spPr/>
      <dgm:t>
        <a:bodyPr/>
        <a:lstStyle/>
        <a:p>
          <a:r>
            <a:rPr lang="en-US"/>
            <a:t>Diffusion and Mass Transfer Terms</a:t>
          </a:r>
        </a:p>
      </dgm:t>
    </dgm:pt>
    <dgm:pt modelId="{8791E1A9-A38A-416D-8B1C-B686EF2919D3}" type="parTrans" cxnId="{1D51AFE3-1692-428C-9D19-A32D3E0ADEA7}">
      <dgm:prSet/>
      <dgm:spPr/>
      <dgm:t>
        <a:bodyPr/>
        <a:lstStyle/>
        <a:p>
          <a:endParaRPr lang="en-US"/>
        </a:p>
      </dgm:t>
    </dgm:pt>
    <dgm:pt modelId="{2D4DD010-E4EE-4134-BCEF-FE886680A03E}" type="sibTrans" cxnId="{1D51AFE3-1692-428C-9D19-A32D3E0ADEA7}">
      <dgm:prSet/>
      <dgm:spPr/>
      <dgm:t>
        <a:bodyPr/>
        <a:lstStyle/>
        <a:p>
          <a:endParaRPr lang="en-US"/>
        </a:p>
      </dgm:t>
    </dgm:pt>
    <dgm:pt modelId="{7B543011-4DF8-4AAF-8552-B37011594304}">
      <dgm:prSet/>
      <dgm:spPr/>
      <dgm:t>
        <a:bodyPr/>
        <a:lstStyle/>
        <a:p>
          <a:r>
            <a:rPr lang="en-US"/>
            <a:t>Nearest Neighbors Computation</a:t>
          </a:r>
        </a:p>
      </dgm:t>
    </dgm:pt>
    <dgm:pt modelId="{A8CF5190-CFA2-4139-B4A6-C7274301B9A5}" type="parTrans" cxnId="{09EA7BA9-B52F-4748-8C2B-FC63913C7774}">
      <dgm:prSet/>
      <dgm:spPr/>
      <dgm:t>
        <a:bodyPr/>
        <a:lstStyle/>
        <a:p>
          <a:endParaRPr lang="en-US"/>
        </a:p>
      </dgm:t>
    </dgm:pt>
    <dgm:pt modelId="{DAE98363-FB2C-46AC-913D-89F8E40960BC}" type="sibTrans" cxnId="{09EA7BA9-B52F-4748-8C2B-FC63913C7774}">
      <dgm:prSet/>
      <dgm:spPr/>
      <dgm:t>
        <a:bodyPr/>
        <a:lstStyle/>
        <a:p>
          <a:endParaRPr lang="en-US"/>
        </a:p>
      </dgm:t>
    </dgm:pt>
    <dgm:pt modelId="{38922501-84B8-471B-B4E6-3A680A0385E7}">
      <dgm:prSet/>
      <dgm:spPr/>
      <dgm:t>
        <a:bodyPr/>
        <a:lstStyle/>
        <a:p>
          <a:r>
            <a:rPr lang="en-US"/>
            <a:t>Incorporating Particle Charge</a:t>
          </a:r>
        </a:p>
      </dgm:t>
    </dgm:pt>
    <dgm:pt modelId="{95697C90-7BF3-4D10-AD59-5FC84EB45C9E}" type="parTrans" cxnId="{912B7A51-212A-45EA-BC49-F5EBBEAA0E43}">
      <dgm:prSet/>
      <dgm:spPr/>
      <dgm:t>
        <a:bodyPr/>
        <a:lstStyle/>
        <a:p>
          <a:endParaRPr lang="en-US"/>
        </a:p>
      </dgm:t>
    </dgm:pt>
    <dgm:pt modelId="{F334B2B7-1B5F-42E1-958D-AA571A67F10E}" type="sibTrans" cxnId="{912B7A51-212A-45EA-BC49-F5EBBEAA0E43}">
      <dgm:prSet/>
      <dgm:spPr/>
      <dgm:t>
        <a:bodyPr/>
        <a:lstStyle/>
        <a:p>
          <a:endParaRPr lang="en-US"/>
        </a:p>
      </dgm:t>
    </dgm:pt>
    <dgm:pt modelId="{B0220F94-AC99-4176-8C00-846FCEA66B8A}" type="pres">
      <dgm:prSet presAssocID="{24C13876-186D-453F-AFC6-4DBC7BBA618D}" presName="linear" presStyleCnt="0">
        <dgm:presLayoutVars>
          <dgm:dir/>
          <dgm:animLvl val="lvl"/>
          <dgm:resizeHandles val="exact"/>
        </dgm:presLayoutVars>
      </dgm:prSet>
      <dgm:spPr/>
    </dgm:pt>
    <dgm:pt modelId="{3200992A-9661-4765-8345-BDCE79E80AEC}" type="pres">
      <dgm:prSet presAssocID="{33802658-1A76-43AF-A618-C10041D874A5}" presName="parentLin" presStyleCnt="0"/>
      <dgm:spPr/>
    </dgm:pt>
    <dgm:pt modelId="{B5EA14C9-A45A-441A-A23B-20F5663CB954}" type="pres">
      <dgm:prSet presAssocID="{33802658-1A76-43AF-A618-C10041D874A5}" presName="parentLeftMargin" presStyleLbl="node1" presStyleIdx="0" presStyleCnt="3"/>
      <dgm:spPr/>
    </dgm:pt>
    <dgm:pt modelId="{81E3E45F-E4A1-4F33-BB6B-1BD91614018A}" type="pres">
      <dgm:prSet presAssocID="{33802658-1A76-43AF-A618-C10041D874A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2B54957-0C29-44CD-9771-69A6935D1540}" type="pres">
      <dgm:prSet presAssocID="{33802658-1A76-43AF-A618-C10041D874A5}" presName="negativeSpace" presStyleCnt="0"/>
      <dgm:spPr/>
    </dgm:pt>
    <dgm:pt modelId="{28C48224-B7E6-4487-A56F-99C74DBCA572}" type="pres">
      <dgm:prSet presAssocID="{33802658-1A76-43AF-A618-C10041D874A5}" presName="childText" presStyleLbl="conFgAcc1" presStyleIdx="0" presStyleCnt="3">
        <dgm:presLayoutVars>
          <dgm:bulletEnabled val="1"/>
        </dgm:presLayoutVars>
      </dgm:prSet>
      <dgm:spPr/>
    </dgm:pt>
    <dgm:pt modelId="{47F8248C-F346-4F2A-AFAD-C597548AFCA3}" type="pres">
      <dgm:prSet presAssocID="{2D4DD010-E4EE-4134-BCEF-FE886680A03E}" presName="spaceBetweenRectangles" presStyleCnt="0"/>
      <dgm:spPr/>
    </dgm:pt>
    <dgm:pt modelId="{D5FD792F-48D2-4912-8910-332945C2AC8D}" type="pres">
      <dgm:prSet presAssocID="{7B543011-4DF8-4AAF-8552-B37011594304}" presName="parentLin" presStyleCnt="0"/>
      <dgm:spPr/>
    </dgm:pt>
    <dgm:pt modelId="{7D45140A-A524-4325-AF1D-A876322C796C}" type="pres">
      <dgm:prSet presAssocID="{7B543011-4DF8-4AAF-8552-B37011594304}" presName="parentLeftMargin" presStyleLbl="node1" presStyleIdx="0" presStyleCnt="3"/>
      <dgm:spPr/>
    </dgm:pt>
    <dgm:pt modelId="{0EECBC79-9B6A-4489-B6A8-B886A6F6BED0}" type="pres">
      <dgm:prSet presAssocID="{7B543011-4DF8-4AAF-8552-B3701159430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C6B415-5A5C-452C-8588-2E67F1A41AE3}" type="pres">
      <dgm:prSet presAssocID="{7B543011-4DF8-4AAF-8552-B37011594304}" presName="negativeSpace" presStyleCnt="0"/>
      <dgm:spPr/>
    </dgm:pt>
    <dgm:pt modelId="{F46D43C9-D3A3-4F93-B530-7C397723D23B}" type="pres">
      <dgm:prSet presAssocID="{7B543011-4DF8-4AAF-8552-B37011594304}" presName="childText" presStyleLbl="conFgAcc1" presStyleIdx="1" presStyleCnt="3">
        <dgm:presLayoutVars>
          <dgm:bulletEnabled val="1"/>
        </dgm:presLayoutVars>
      </dgm:prSet>
      <dgm:spPr/>
    </dgm:pt>
    <dgm:pt modelId="{740A2ACF-C228-4013-8613-AEA09C9C5A48}" type="pres">
      <dgm:prSet presAssocID="{DAE98363-FB2C-46AC-913D-89F8E40960BC}" presName="spaceBetweenRectangles" presStyleCnt="0"/>
      <dgm:spPr/>
    </dgm:pt>
    <dgm:pt modelId="{594E7C99-6EE9-4178-9965-498F936AEF63}" type="pres">
      <dgm:prSet presAssocID="{38922501-84B8-471B-B4E6-3A680A0385E7}" presName="parentLin" presStyleCnt="0"/>
      <dgm:spPr/>
    </dgm:pt>
    <dgm:pt modelId="{B0419445-88FE-4DCB-8CBD-782B96200C0E}" type="pres">
      <dgm:prSet presAssocID="{38922501-84B8-471B-B4E6-3A680A0385E7}" presName="parentLeftMargin" presStyleLbl="node1" presStyleIdx="1" presStyleCnt="3"/>
      <dgm:spPr/>
    </dgm:pt>
    <dgm:pt modelId="{7E19EBA2-6F5F-42A8-B246-CB5E204EBDB3}" type="pres">
      <dgm:prSet presAssocID="{38922501-84B8-471B-B4E6-3A680A0385E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D4FB9D9-24B6-49CB-9157-31B5319F7CCC}" type="pres">
      <dgm:prSet presAssocID="{38922501-84B8-471B-B4E6-3A680A0385E7}" presName="negativeSpace" presStyleCnt="0"/>
      <dgm:spPr/>
    </dgm:pt>
    <dgm:pt modelId="{62BB9ED0-5340-450D-A75D-BDDEAB370171}" type="pres">
      <dgm:prSet presAssocID="{38922501-84B8-471B-B4E6-3A680A0385E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1B90C5C-0667-412B-B4AF-8EE57EE5CF81}" type="presOf" srcId="{38922501-84B8-471B-B4E6-3A680A0385E7}" destId="{7E19EBA2-6F5F-42A8-B246-CB5E204EBDB3}" srcOrd="1" destOrd="0" presId="urn:microsoft.com/office/officeart/2005/8/layout/list1"/>
    <dgm:cxn modelId="{C87EC347-0B9A-4D4F-AB4A-CECBC82CB3D7}" type="presOf" srcId="{24C13876-186D-453F-AFC6-4DBC7BBA618D}" destId="{B0220F94-AC99-4176-8C00-846FCEA66B8A}" srcOrd="0" destOrd="0" presId="urn:microsoft.com/office/officeart/2005/8/layout/list1"/>
    <dgm:cxn modelId="{912B7A51-212A-45EA-BC49-F5EBBEAA0E43}" srcId="{24C13876-186D-453F-AFC6-4DBC7BBA618D}" destId="{38922501-84B8-471B-B4E6-3A680A0385E7}" srcOrd="2" destOrd="0" parTransId="{95697C90-7BF3-4D10-AD59-5FC84EB45C9E}" sibTransId="{F334B2B7-1B5F-42E1-958D-AA571A67F10E}"/>
    <dgm:cxn modelId="{9D425958-49E6-4E2F-8103-ECABF8D87092}" type="presOf" srcId="{33802658-1A76-43AF-A618-C10041D874A5}" destId="{B5EA14C9-A45A-441A-A23B-20F5663CB954}" srcOrd="0" destOrd="0" presId="urn:microsoft.com/office/officeart/2005/8/layout/list1"/>
    <dgm:cxn modelId="{CB3B9192-54A5-479C-9423-713E27B22260}" type="presOf" srcId="{7B543011-4DF8-4AAF-8552-B37011594304}" destId="{7D45140A-A524-4325-AF1D-A876322C796C}" srcOrd="0" destOrd="0" presId="urn:microsoft.com/office/officeart/2005/8/layout/list1"/>
    <dgm:cxn modelId="{09EA7BA9-B52F-4748-8C2B-FC63913C7774}" srcId="{24C13876-186D-453F-AFC6-4DBC7BBA618D}" destId="{7B543011-4DF8-4AAF-8552-B37011594304}" srcOrd="1" destOrd="0" parTransId="{A8CF5190-CFA2-4139-B4A6-C7274301B9A5}" sibTransId="{DAE98363-FB2C-46AC-913D-89F8E40960BC}"/>
    <dgm:cxn modelId="{10B68BB5-28E8-4A39-859E-F9B7B0C3B7ED}" type="presOf" srcId="{7B543011-4DF8-4AAF-8552-B37011594304}" destId="{0EECBC79-9B6A-4489-B6A8-B886A6F6BED0}" srcOrd="1" destOrd="0" presId="urn:microsoft.com/office/officeart/2005/8/layout/list1"/>
    <dgm:cxn modelId="{D1864FE2-C952-44FB-ADE3-12AAA1C2FBA2}" type="presOf" srcId="{33802658-1A76-43AF-A618-C10041D874A5}" destId="{81E3E45F-E4A1-4F33-BB6B-1BD91614018A}" srcOrd="1" destOrd="0" presId="urn:microsoft.com/office/officeart/2005/8/layout/list1"/>
    <dgm:cxn modelId="{1D51AFE3-1692-428C-9D19-A32D3E0ADEA7}" srcId="{24C13876-186D-453F-AFC6-4DBC7BBA618D}" destId="{33802658-1A76-43AF-A618-C10041D874A5}" srcOrd="0" destOrd="0" parTransId="{8791E1A9-A38A-416D-8B1C-B686EF2919D3}" sibTransId="{2D4DD010-E4EE-4134-BCEF-FE886680A03E}"/>
    <dgm:cxn modelId="{5FA387EF-D6EE-4F1A-9AEE-882C1F6B2A25}" type="presOf" srcId="{38922501-84B8-471B-B4E6-3A680A0385E7}" destId="{B0419445-88FE-4DCB-8CBD-782B96200C0E}" srcOrd="0" destOrd="0" presId="urn:microsoft.com/office/officeart/2005/8/layout/list1"/>
    <dgm:cxn modelId="{527CDE94-00AD-45A2-9F91-F62CE8448DE6}" type="presParOf" srcId="{B0220F94-AC99-4176-8C00-846FCEA66B8A}" destId="{3200992A-9661-4765-8345-BDCE79E80AEC}" srcOrd="0" destOrd="0" presId="urn:microsoft.com/office/officeart/2005/8/layout/list1"/>
    <dgm:cxn modelId="{D7130D6E-E040-4CAD-A253-CAE5268E89D1}" type="presParOf" srcId="{3200992A-9661-4765-8345-BDCE79E80AEC}" destId="{B5EA14C9-A45A-441A-A23B-20F5663CB954}" srcOrd="0" destOrd="0" presId="urn:microsoft.com/office/officeart/2005/8/layout/list1"/>
    <dgm:cxn modelId="{2CA6340F-F196-4024-81C4-AFEF651B9210}" type="presParOf" srcId="{3200992A-9661-4765-8345-BDCE79E80AEC}" destId="{81E3E45F-E4A1-4F33-BB6B-1BD91614018A}" srcOrd="1" destOrd="0" presId="urn:microsoft.com/office/officeart/2005/8/layout/list1"/>
    <dgm:cxn modelId="{5CC2F8EB-3938-42F5-BE25-881678343679}" type="presParOf" srcId="{B0220F94-AC99-4176-8C00-846FCEA66B8A}" destId="{E2B54957-0C29-44CD-9771-69A6935D1540}" srcOrd="1" destOrd="0" presId="urn:microsoft.com/office/officeart/2005/8/layout/list1"/>
    <dgm:cxn modelId="{30CAA864-B3A8-4B1F-B9CF-8ADCAF27FFA5}" type="presParOf" srcId="{B0220F94-AC99-4176-8C00-846FCEA66B8A}" destId="{28C48224-B7E6-4487-A56F-99C74DBCA572}" srcOrd="2" destOrd="0" presId="urn:microsoft.com/office/officeart/2005/8/layout/list1"/>
    <dgm:cxn modelId="{72878AA4-A945-4614-A363-FE9C29561A33}" type="presParOf" srcId="{B0220F94-AC99-4176-8C00-846FCEA66B8A}" destId="{47F8248C-F346-4F2A-AFAD-C597548AFCA3}" srcOrd="3" destOrd="0" presId="urn:microsoft.com/office/officeart/2005/8/layout/list1"/>
    <dgm:cxn modelId="{730478B2-B163-4930-9CC1-E240C91ADD11}" type="presParOf" srcId="{B0220F94-AC99-4176-8C00-846FCEA66B8A}" destId="{D5FD792F-48D2-4912-8910-332945C2AC8D}" srcOrd="4" destOrd="0" presId="urn:microsoft.com/office/officeart/2005/8/layout/list1"/>
    <dgm:cxn modelId="{A51FA1D8-8608-44EC-85D8-E58DBDAFAF27}" type="presParOf" srcId="{D5FD792F-48D2-4912-8910-332945C2AC8D}" destId="{7D45140A-A524-4325-AF1D-A876322C796C}" srcOrd="0" destOrd="0" presId="urn:microsoft.com/office/officeart/2005/8/layout/list1"/>
    <dgm:cxn modelId="{2D0719CD-0020-4E94-B8D0-6A2509DA5C95}" type="presParOf" srcId="{D5FD792F-48D2-4912-8910-332945C2AC8D}" destId="{0EECBC79-9B6A-4489-B6A8-B886A6F6BED0}" srcOrd="1" destOrd="0" presId="urn:microsoft.com/office/officeart/2005/8/layout/list1"/>
    <dgm:cxn modelId="{274955B8-928C-4315-A8A7-EB2862D5189F}" type="presParOf" srcId="{B0220F94-AC99-4176-8C00-846FCEA66B8A}" destId="{18C6B415-5A5C-452C-8588-2E67F1A41AE3}" srcOrd="5" destOrd="0" presId="urn:microsoft.com/office/officeart/2005/8/layout/list1"/>
    <dgm:cxn modelId="{E7AEB426-8F18-4FB9-AC1B-B1328971E689}" type="presParOf" srcId="{B0220F94-AC99-4176-8C00-846FCEA66B8A}" destId="{F46D43C9-D3A3-4F93-B530-7C397723D23B}" srcOrd="6" destOrd="0" presId="urn:microsoft.com/office/officeart/2005/8/layout/list1"/>
    <dgm:cxn modelId="{45C70FF2-8CFF-47CC-91D5-188E0E0ACB8A}" type="presParOf" srcId="{B0220F94-AC99-4176-8C00-846FCEA66B8A}" destId="{740A2ACF-C228-4013-8613-AEA09C9C5A48}" srcOrd="7" destOrd="0" presId="urn:microsoft.com/office/officeart/2005/8/layout/list1"/>
    <dgm:cxn modelId="{AA690D5D-8FD0-46EF-B0B9-B79809997737}" type="presParOf" srcId="{B0220F94-AC99-4176-8C00-846FCEA66B8A}" destId="{594E7C99-6EE9-4178-9965-498F936AEF63}" srcOrd="8" destOrd="0" presId="urn:microsoft.com/office/officeart/2005/8/layout/list1"/>
    <dgm:cxn modelId="{C84E09DC-87F9-46EE-BE08-DAA4401DCE8E}" type="presParOf" srcId="{594E7C99-6EE9-4178-9965-498F936AEF63}" destId="{B0419445-88FE-4DCB-8CBD-782B96200C0E}" srcOrd="0" destOrd="0" presId="urn:microsoft.com/office/officeart/2005/8/layout/list1"/>
    <dgm:cxn modelId="{964241CE-50C7-4356-A823-4FE60F78E131}" type="presParOf" srcId="{594E7C99-6EE9-4178-9965-498F936AEF63}" destId="{7E19EBA2-6F5F-42A8-B246-CB5E204EBDB3}" srcOrd="1" destOrd="0" presId="urn:microsoft.com/office/officeart/2005/8/layout/list1"/>
    <dgm:cxn modelId="{D27EC0A8-C584-4F9C-B161-0BBCE1B61E76}" type="presParOf" srcId="{B0220F94-AC99-4176-8C00-846FCEA66B8A}" destId="{DD4FB9D9-24B6-49CB-9157-31B5319F7CCC}" srcOrd="9" destOrd="0" presId="urn:microsoft.com/office/officeart/2005/8/layout/list1"/>
    <dgm:cxn modelId="{CF4911FA-D919-4B74-A029-F85F92A56FBF}" type="presParOf" srcId="{B0220F94-AC99-4176-8C00-846FCEA66B8A}" destId="{62BB9ED0-5340-450D-A75D-BDDEAB37017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C4000B-947B-4650-904F-F306CC845DAE}" type="doc">
      <dgm:prSet loTypeId="urn:microsoft.com/office/officeart/2008/layout/LinedList" loCatId="list" qsTypeId="urn:microsoft.com/office/officeart/2005/8/quickstyle/simple3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0DCCB52F-D757-437C-8551-F15F7D78DD57}">
      <dgm:prSet/>
      <dgm:spPr/>
      <dgm:t>
        <a:bodyPr/>
        <a:lstStyle/>
        <a:p>
          <a:r>
            <a:rPr lang="en-US"/>
            <a:t>The Working Person’s Guide to Molecular Dynamics – David Keffer</a:t>
          </a:r>
        </a:p>
      </dgm:t>
    </dgm:pt>
    <dgm:pt modelId="{33A8EE79-C48A-4631-8819-4338E7E52D1E}" type="parTrans" cxnId="{A48C9810-C8EB-4752-8A63-AB0BF722CCE3}">
      <dgm:prSet/>
      <dgm:spPr/>
      <dgm:t>
        <a:bodyPr/>
        <a:lstStyle/>
        <a:p>
          <a:endParaRPr lang="en-US"/>
        </a:p>
      </dgm:t>
    </dgm:pt>
    <dgm:pt modelId="{492B328E-14AD-4679-A9A4-CF5EE86AD645}" type="sibTrans" cxnId="{A48C9810-C8EB-4752-8A63-AB0BF722CCE3}">
      <dgm:prSet/>
      <dgm:spPr/>
      <dgm:t>
        <a:bodyPr/>
        <a:lstStyle/>
        <a:p>
          <a:endParaRPr lang="en-US"/>
        </a:p>
      </dgm:t>
    </dgm:pt>
    <dgm:pt modelId="{3D6C0995-D3B6-4232-B5B1-01B22333E072}">
      <dgm:prSet/>
      <dgm:spPr/>
      <dgm:t>
        <a:bodyPr/>
        <a:lstStyle/>
        <a:p>
          <a:r>
            <a:rPr lang="en-US" dirty="0"/>
            <a:t>Molecular Dynamics Simulations of Aqueous </a:t>
          </a:r>
          <a:r>
            <a:rPr lang="en-US" dirty="0" err="1"/>
            <a:t>NaCl</a:t>
          </a:r>
          <a:r>
            <a:rPr lang="en-US" dirty="0"/>
            <a:t> – John P. </a:t>
          </a:r>
          <a:r>
            <a:rPr lang="en-US" dirty="0" err="1"/>
            <a:t>Brodholt</a:t>
          </a:r>
          <a:endParaRPr lang="en-US" dirty="0"/>
        </a:p>
      </dgm:t>
    </dgm:pt>
    <dgm:pt modelId="{17170C0D-ABEC-4251-BAC0-82DF3B716162}" type="parTrans" cxnId="{51D9F3D6-25F3-460B-9240-BBCEE0F5E428}">
      <dgm:prSet/>
      <dgm:spPr/>
      <dgm:t>
        <a:bodyPr/>
        <a:lstStyle/>
        <a:p>
          <a:endParaRPr lang="en-US"/>
        </a:p>
      </dgm:t>
    </dgm:pt>
    <dgm:pt modelId="{81F7BCA3-26A7-4165-A6E8-7B3063F37C90}" type="sibTrans" cxnId="{51D9F3D6-25F3-460B-9240-BBCEE0F5E428}">
      <dgm:prSet/>
      <dgm:spPr/>
      <dgm:t>
        <a:bodyPr/>
        <a:lstStyle/>
        <a:p>
          <a:endParaRPr lang="en-US"/>
        </a:p>
      </dgm:t>
    </dgm:pt>
    <dgm:pt modelId="{569CCDC7-27F8-41D2-A1EB-4A68F8710572}" type="pres">
      <dgm:prSet presAssocID="{6EC4000B-947B-4650-904F-F306CC845DAE}" presName="vert0" presStyleCnt="0">
        <dgm:presLayoutVars>
          <dgm:dir/>
          <dgm:animOne val="branch"/>
          <dgm:animLvl val="lvl"/>
        </dgm:presLayoutVars>
      </dgm:prSet>
      <dgm:spPr/>
    </dgm:pt>
    <dgm:pt modelId="{66B0CE7C-580C-400C-AC95-67516627ED7E}" type="pres">
      <dgm:prSet presAssocID="{0DCCB52F-D757-437C-8551-F15F7D78DD57}" presName="thickLine" presStyleLbl="alignNode1" presStyleIdx="0" presStyleCnt="2"/>
      <dgm:spPr/>
    </dgm:pt>
    <dgm:pt modelId="{FB04B24C-91AF-44EF-AF16-DC4DF705E0F6}" type="pres">
      <dgm:prSet presAssocID="{0DCCB52F-D757-437C-8551-F15F7D78DD57}" presName="horz1" presStyleCnt="0"/>
      <dgm:spPr/>
    </dgm:pt>
    <dgm:pt modelId="{D5DF867E-A53F-40ED-A56E-9691E449E274}" type="pres">
      <dgm:prSet presAssocID="{0DCCB52F-D757-437C-8551-F15F7D78DD57}" presName="tx1" presStyleLbl="revTx" presStyleIdx="0" presStyleCnt="2"/>
      <dgm:spPr/>
    </dgm:pt>
    <dgm:pt modelId="{D692C5D9-26EC-4270-9FDF-FD89269E4373}" type="pres">
      <dgm:prSet presAssocID="{0DCCB52F-D757-437C-8551-F15F7D78DD57}" presName="vert1" presStyleCnt="0"/>
      <dgm:spPr/>
    </dgm:pt>
    <dgm:pt modelId="{08C109CE-7510-4B83-B643-F1673BA055A2}" type="pres">
      <dgm:prSet presAssocID="{3D6C0995-D3B6-4232-B5B1-01B22333E072}" presName="thickLine" presStyleLbl="alignNode1" presStyleIdx="1" presStyleCnt="2"/>
      <dgm:spPr/>
    </dgm:pt>
    <dgm:pt modelId="{FE941F14-4E91-4157-965B-B89302578A3F}" type="pres">
      <dgm:prSet presAssocID="{3D6C0995-D3B6-4232-B5B1-01B22333E072}" presName="horz1" presStyleCnt="0"/>
      <dgm:spPr/>
    </dgm:pt>
    <dgm:pt modelId="{67307D30-769E-4082-BEE9-4800440F1C93}" type="pres">
      <dgm:prSet presAssocID="{3D6C0995-D3B6-4232-B5B1-01B22333E072}" presName="tx1" presStyleLbl="revTx" presStyleIdx="1" presStyleCnt="2"/>
      <dgm:spPr/>
    </dgm:pt>
    <dgm:pt modelId="{EBA1DBEF-952F-4521-B415-9088CF27EE92}" type="pres">
      <dgm:prSet presAssocID="{3D6C0995-D3B6-4232-B5B1-01B22333E072}" presName="vert1" presStyleCnt="0"/>
      <dgm:spPr/>
    </dgm:pt>
  </dgm:ptLst>
  <dgm:cxnLst>
    <dgm:cxn modelId="{A48C9810-C8EB-4752-8A63-AB0BF722CCE3}" srcId="{6EC4000B-947B-4650-904F-F306CC845DAE}" destId="{0DCCB52F-D757-437C-8551-F15F7D78DD57}" srcOrd="0" destOrd="0" parTransId="{33A8EE79-C48A-4631-8819-4338E7E52D1E}" sibTransId="{492B328E-14AD-4679-A9A4-CF5EE86AD645}"/>
    <dgm:cxn modelId="{5C5DC6B3-83B1-4694-B2CB-58BEC17487CA}" type="presOf" srcId="{3D6C0995-D3B6-4232-B5B1-01B22333E072}" destId="{67307D30-769E-4082-BEE9-4800440F1C93}" srcOrd="0" destOrd="0" presId="urn:microsoft.com/office/officeart/2008/layout/LinedList"/>
    <dgm:cxn modelId="{E7E4A2D5-C81A-493E-B40D-DBD594AE28E5}" type="presOf" srcId="{0DCCB52F-D757-437C-8551-F15F7D78DD57}" destId="{D5DF867E-A53F-40ED-A56E-9691E449E274}" srcOrd="0" destOrd="0" presId="urn:microsoft.com/office/officeart/2008/layout/LinedList"/>
    <dgm:cxn modelId="{51D9F3D6-25F3-460B-9240-BBCEE0F5E428}" srcId="{6EC4000B-947B-4650-904F-F306CC845DAE}" destId="{3D6C0995-D3B6-4232-B5B1-01B22333E072}" srcOrd="1" destOrd="0" parTransId="{17170C0D-ABEC-4251-BAC0-82DF3B716162}" sibTransId="{81F7BCA3-26A7-4165-A6E8-7B3063F37C90}"/>
    <dgm:cxn modelId="{4591F0EA-45EF-4736-ADAE-FFBBCD030DE7}" type="presOf" srcId="{6EC4000B-947B-4650-904F-F306CC845DAE}" destId="{569CCDC7-27F8-41D2-A1EB-4A68F8710572}" srcOrd="0" destOrd="0" presId="urn:microsoft.com/office/officeart/2008/layout/LinedList"/>
    <dgm:cxn modelId="{6D692B90-19EB-4662-AFA5-AA727B07EAE0}" type="presParOf" srcId="{569CCDC7-27F8-41D2-A1EB-4A68F8710572}" destId="{66B0CE7C-580C-400C-AC95-67516627ED7E}" srcOrd="0" destOrd="0" presId="urn:microsoft.com/office/officeart/2008/layout/LinedList"/>
    <dgm:cxn modelId="{7ED1316A-385C-4B54-AB73-D0C750EF215F}" type="presParOf" srcId="{569CCDC7-27F8-41D2-A1EB-4A68F8710572}" destId="{FB04B24C-91AF-44EF-AF16-DC4DF705E0F6}" srcOrd="1" destOrd="0" presId="urn:microsoft.com/office/officeart/2008/layout/LinedList"/>
    <dgm:cxn modelId="{2D713D98-7C06-4D69-8A2B-E0788BCE5BC9}" type="presParOf" srcId="{FB04B24C-91AF-44EF-AF16-DC4DF705E0F6}" destId="{D5DF867E-A53F-40ED-A56E-9691E449E274}" srcOrd="0" destOrd="0" presId="urn:microsoft.com/office/officeart/2008/layout/LinedList"/>
    <dgm:cxn modelId="{88FFAECD-6AD0-44ED-94A0-9B3E407F1242}" type="presParOf" srcId="{FB04B24C-91AF-44EF-AF16-DC4DF705E0F6}" destId="{D692C5D9-26EC-4270-9FDF-FD89269E4373}" srcOrd="1" destOrd="0" presId="urn:microsoft.com/office/officeart/2008/layout/LinedList"/>
    <dgm:cxn modelId="{F83C1DF1-B136-44D3-B5DB-57AADB64D631}" type="presParOf" srcId="{569CCDC7-27F8-41D2-A1EB-4A68F8710572}" destId="{08C109CE-7510-4B83-B643-F1673BA055A2}" srcOrd="2" destOrd="0" presId="urn:microsoft.com/office/officeart/2008/layout/LinedList"/>
    <dgm:cxn modelId="{1541A2D8-E40C-475B-8057-7CD35E73E3DE}" type="presParOf" srcId="{569CCDC7-27F8-41D2-A1EB-4A68F8710572}" destId="{FE941F14-4E91-4157-965B-B89302578A3F}" srcOrd="3" destOrd="0" presId="urn:microsoft.com/office/officeart/2008/layout/LinedList"/>
    <dgm:cxn modelId="{685DBDC0-59FD-47CE-A759-5E1340CD748C}" type="presParOf" srcId="{FE941F14-4E91-4157-965B-B89302578A3F}" destId="{67307D30-769E-4082-BEE9-4800440F1C93}" srcOrd="0" destOrd="0" presId="urn:microsoft.com/office/officeart/2008/layout/LinedList"/>
    <dgm:cxn modelId="{AF7F97C9-25DD-4733-9E8D-DB87A44A5147}" type="presParOf" srcId="{FE941F14-4E91-4157-965B-B89302578A3F}" destId="{EBA1DBEF-952F-4521-B415-9088CF27EE9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8A4661-D44B-4494-96A2-B620649FAC4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01BE4E7E-C727-426E-9C56-578CC1DC33C7}">
      <dgm:prSet/>
      <dgm:spPr/>
      <dgm:t>
        <a:bodyPr/>
        <a:lstStyle/>
        <a:p>
          <a:r>
            <a:rPr lang="en-US"/>
            <a:t>Intermolecular Potentials</a:t>
          </a:r>
        </a:p>
      </dgm:t>
    </dgm:pt>
    <dgm:pt modelId="{91819D73-A0A3-4793-9E5D-BD4DCEEB2433}" type="parTrans" cxnId="{68CE8496-4FA8-4681-9A59-97E887FB18BB}">
      <dgm:prSet/>
      <dgm:spPr/>
      <dgm:t>
        <a:bodyPr/>
        <a:lstStyle/>
        <a:p>
          <a:endParaRPr lang="en-US"/>
        </a:p>
      </dgm:t>
    </dgm:pt>
    <dgm:pt modelId="{18B05272-176F-44B8-B3D8-C3F1FB04B618}" type="sibTrans" cxnId="{68CE8496-4FA8-4681-9A59-97E887FB18B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7C79362-E010-447B-B2E1-B52D118FFB90}">
      <dgm:prSet/>
      <dgm:spPr/>
      <dgm:t>
        <a:bodyPr/>
        <a:lstStyle/>
        <a:p>
          <a:r>
            <a:rPr lang="en-US"/>
            <a:t>Initial Conditions</a:t>
          </a:r>
        </a:p>
      </dgm:t>
    </dgm:pt>
    <dgm:pt modelId="{E5176664-B0FF-47ED-99B4-4EA12686E11D}" type="parTrans" cxnId="{82D43510-9D34-44D5-90D8-78C54BBE9B40}">
      <dgm:prSet/>
      <dgm:spPr/>
      <dgm:t>
        <a:bodyPr/>
        <a:lstStyle/>
        <a:p>
          <a:endParaRPr lang="en-US"/>
        </a:p>
      </dgm:t>
    </dgm:pt>
    <dgm:pt modelId="{F09E39F0-50F4-4839-830D-0D006F5ADF2F}" type="sibTrans" cxnId="{82D43510-9D34-44D5-90D8-78C54BBE9B4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19E3401-5013-45D7-8DC6-8BC82AC01344}">
      <dgm:prSet/>
      <dgm:spPr/>
      <dgm:t>
        <a:bodyPr/>
        <a:lstStyle/>
        <a:p>
          <a:r>
            <a:rPr lang="en-US"/>
            <a:t>Boundary Conditions</a:t>
          </a:r>
        </a:p>
      </dgm:t>
    </dgm:pt>
    <dgm:pt modelId="{FC9C2634-826F-4117-B6B8-360DD7DE8935}" type="parTrans" cxnId="{E76C4099-90F1-4760-A05D-3D759261C6B4}">
      <dgm:prSet/>
      <dgm:spPr/>
      <dgm:t>
        <a:bodyPr/>
        <a:lstStyle/>
        <a:p>
          <a:endParaRPr lang="en-US"/>
        </a:p>
      </dgm:t>
    </dgm:pt>
    <dgm:pt modelId="{5DACB2FF-9846-44FD-8882-0A6EA26F9470}" type="sibTrans" cxnId="{E76C4099-90F1-4760-A05D-3D759261C6B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2BA5557-CC72-44A5-9901-2E3751EF71E9}">
      <dgm:prSet/>
      <dgm:spPr/>
      <dgm:t>
        <a:bodyPr/>
        <a:lstStyle/>
        <a:p>
          <a:r>
            <a:rPr lang="en-US"/>
            <a:t>Force Evaluation and Neighbours List</a:t>
          </a:r>
        </a:p>
      </dgm:t>
    </dgm:pt>
    <dgm:pt modelId="{AC953342-CE08-4018-9C03-6721726213A7}" type="parTrans" cxnId="{6E82265F-2139-4DE4-95CC-3F02559ED9FA}">
      <dgm:prSet/>
      <dgm:spPr/>
      <dgm:t>
        <a:bodyPr/>
        <a:lstStyle/>
        <a:p>
          <a:endParaRPr lang="en-US"/>
        </a:p>
      </dgm:t>
    </dgm:pt>
    <dgm:pt modelId="{0CA409A2-784E-47E0-9475-FBD9B5A8E25E}" type="sibTrans" cxnId="{6E82265F-2139-4DE4-95CC-3F02559ED9FA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4D69CCDA-1563-42D4-B137-DB47BE177877}">
      <dgm:prSet/>
      <dgm:spPr/>
      <dgm:t>
        <a:bodyPr/>
        <a:lstStyle/>
        <a:p>
          <a:r>
            <a:rPr lang="en-US"/>
            <a:t>Algorithm Procedure</a:t>
          </a:r>
        </a:p>
      </dgm:t>
    </dgm:pt>
    <dgm:pt modelId="{1063B8CC-DA4B-47B3-AE1B-32F304B4CD78}" type="parTrans" cxnId="{DFBEE48B-5BC0-4CAA-B76F-8631FBBDB6BE}">
      <dgm:prSet/>
      <dgm:spPr/>
      <dgm:t>
        <a:bodyPr/>
        <a:lstStyle/>
        <a:p>
          <a:endParaRPr lang="en-US"/>
        </a:p>
      </dgm:t>
    </dgm:pt>
    <dgm:pt modelId="{84E78995-5D29-444F-ADC1-14DE33ED1EA6}" type="sibTrans" cxnId="{DFBEE48B-5BC0-4CAA-B76F-8631FBBDB6BE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0E4E8730-E7A3-4BF3-BE7A-B40559E79EC6}">
      <dgm:prSet/>
      <dgm:spPr/>
      <dgm:t>
        <a:bodyPr/>
        <a:lstStyle/>
        <a:p>
          <a:r>
            <a:rPr lang="en-US"/>
            <a:t>Scalability</a:t>
          </a:r>
        </a:p>
      </dgm:t>
    </dgm:pt>
    <dgm:pt modelId="{7A67B9C9-DB74-43A5-9469-0623EC76CB33}" type="parTrans" cxnId="{64F28E73-607B-4CA7-A51B-1E68CB53C6E9}">
      <dgm:prSet/>
      <dgm:spPr/>
      <dgm:t>
        <a:bodyPr/>
        <a:lstStyle/>
        <a:p>
          <a:endParaRPr lang="en-US"/>
        </a:p>
      </dgm:t>
    </dgm:pt>
    <dgm:pt modelId="{237EC95C-42FF-4FD6-8EE0-81138C4B1F37}" type="sibTrans" cxnId="{64F28E73-607B-4CA7-A51B-1E68CB53C6E9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159717A6-60F0-4B6A-9233-C24322F9598D}" type="pres">
      <dgm:prSet presAssocID="{528A4661-D44B-4494-96A2-B620649FAC48}" presName="Name0" presStyleCnt="0">
        <dgm:presLayoutVars>
          <dgm:animLvl val="lvl"/>
          <dgm:resizeHandles val="exact"/>
        </dgm:presLayoutVars>
      </dgm:prSet>
      <dgm:spPr/>
    </dgm:pt>
    <dgm:pt modelId="{C9AE0371-5D33-4BF7-AD7F-84C16560AA2F}" type="pres">
      <dgm:prSet presAssocID="{01BE4E7E-C727-426E-9C56-578CC1DC33C7}" presName="compositeNode" presStyleCnt="0">
        <dgm:presLayoutVars>
          <dgm:bulletEnabled val="1"/>
        </dgm:presLayoutVars>
      </dgm:prSet>
      <dgm:spPr/>
    </dgm:pt>
    <dgm:pt modelId="{0DB5E254-85B7-4F11-B9C7-31B9AAB89F6C}" type="pres">
      <dgm:prSet presAssocID="{01BE4E7E-C727-426E-9C56-578CC1DC33C7}" presName="bgRect" presStyleLbl="alignNode1" presStyleIdx="0" presStyleCnt="6"/>
      <dgm:spPr/>
    </dgm:pt>
    <dgm:pt modelId="{597DE40A-69AD-4BD0-8DAF-8813095927F1}" type="pres">
      <dgm:prSet presAssocID="{18B05272-176F-44B8-B3D8-C3F1FB04B618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5A92DDBB-5256-431C-9819-D75C20ACCF5D}" type="pres">
      <dgm:prSet presAssocID="{01BE4E7E-C727-426E-9C56-578CC1DC33C7}" presName="nodeRect" presStyleLbl="alignNode1" presStyleIdx="0" presStyleCnt="6">
        <dgm:presLayoutVars>
          <dgm:bulletEnabled val="1"/>
        </dgm:presLayoutVars>
      </dgm:prSet>
      <dgm:spPr/>
    </dgm:pt>
    <dgm:pt modelId="{0FED0C94-CAD9-4212-967C-A6A24FA905FD}" type="pres">
      <dgm:prSet presAssocID="{18B05272-176F-44B8-B3D8-C3F1FB04B618}" presName="sibTrans" presStyleCnt="0"/>
      <dgm:spPr/>
    </dgm:pt>
    <dgm:pt modelId="{8064AB68-A913-4591-B7CF-1E4CD6BB4C4A}" type="pres">
      <dgm:prSet presAssocID="{87C79362-E010-447B-B2E1-B52D118FFB90}" presName="compositeNode" presStyleCnt="0">
        <dgm:presLayoutVars>
          <dgm:bulletEnabled val="1"/>
        </dgm:presLayoutVars>
      </dgm:prSet>
      <dgm:spPr/>
    </dgm:pt>
    <dgm:pt modelId="{4F4982F0-E18C-4CC8-8E8F-A71AB16DD0DD}" type="pres">
      <dgm:prSet presAssocID="{87C79362-E010-447B-B2E1-B52D118FFB90}" presName="bgRect" presStyleLbl="alignNode1" presStyleIdx="1" presStyleCnt="6"/>
      <dgm:spPr/>
    </dgm:pt>
    <dgm:pt modelId="{78FF0466-2F73-473C-BAFA-D914312145A4}" type="pres">
      <dgm:prSet presAssocID="{F09E39F0-50F4-4839-830D-0D006F5ADF2F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817B4595-E7CF-4166-ACFA-A173EA6F3663}" type="pres">
      <dgm:prSet presAssocID="{87C79362-E010-447B-B2E1-B52D118FFB90}" presName="nodeRect" presStyleLbl="alignNode1" presStyleIdx="1" presStyleCnt="6">
        <dgm:presLayoutVars>
          <dgm:bulletEnabled val="1"/>
        </dgm:presLayoutVars>
      </dgm:prSet>
      <dgm:spPr/>
    </dgm:pt>
    <dgm:pt modelId="{CBB515EC-B4B4-4F2C-922C-1767367EDD2F}" type="pres">
      <dgm:prSet presAssocID="{F09E39F0-50F4-4839-830D-0D006F5ADF2F}" presName="sibTrans" presStyleCnt="0"/>
      <dgm:spPr/>
    </dgm:pt>
    <dgm:pt modelId="{500775C4-BCE2-4F77-A7CB-CD9E6447E864}" type="pres">
      <dgm:prSet presAssocID="{819E3401-5013-45D7-8DC6-8BC82AC01344}" presName="compositeNode" presStyleCnt="0">
        <dgm:presLayoutVars>
          <dgm:bulletEnabled val="1"/>
        </dgm:presLayoutVars>
      </dgm:prSet>
      <dgm:spPr/>
    </dgm:pt>
    <dgm:pt modelId="{D9D1E46E-B60B-4452-9F7A-FBAA115DAA05}" type="pres">
      <dgm:prSet presAssocID="{819E3401-5013-45D7-8DC6-8BC82AC01344}" presName="bgRect" presStyleLbl="alignNode1" presStyleIdx="2" presStyleCnt="6"/>
      <dgm:spPr/>
    </dgm:pt>
    <dgm:pt modelId="{771BC14A-814D-4AA0-AC80-5CEB687BF7F6}" type="pres">
      <dgm:prSet presAssocID="{5DACB2FF-9846-44FD-8882-0A6EA26F9470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3D0A40DD-B2E2-48D6-A3E4-C153F43E3055}" type="pres">
      <dgm:prSet presAssocID="{819E3401-5013-45D7-8DC6-8BC82AC01344}" presName="nodeRect" presStyleLbl="alignNode1" presStyleIdx="2" presStyleCnt="6">
        <dgm:presLayoutVars>
          <dgm:bulletEnabled val="1"/>
        </dgm:presLayoutVars>
      </dgm:prSet>
      <dgm:spPr/>
    </dgm:pt>
    <dgm:pt modelId="{C988F033-65DC-4476-9673-C446490A46B1}" type="pres">
      <dgm:prSet presAssocID="{5DACB2FF-9846-44FD-8882-0A6EA26F9470}" presName="sibTrans" presStyleCnt="0"/>
      <dgm:spPr/>
    </dgm:pt>
    <dgm:pt modelId="{847D9256-0B0D-4FBC-BB37-F5BA0DDBAE6A}" type="pres">
      <dgm:prSet presAssocID="{A2BA5557-CC72-44A5-9901-2E3751EF71E9}" presName="compositeNode" presStyleCnt="0">
        <dgm:presLayoutVars>
          <dgm:bulletEnabled val="1"/>
        </dgm:presLayoutVars>
      </dgm:prSet>
      <dgm:spPr/>
    </dgm:pt>
    <dgm:pt modelId="{D5CF3865-E7F2-480E-9607-85ACB45C3B25}" type="pres">
      <dgm:prSet presAssocID="{A2BA5557-CC72-44A5-9901-2E3751EF71E9}" presName="bgRect" presStyleLbl="alignNode1" presStyleIdx="3" presStyleCnt="6"/>
      <dgm:spPr/>
    </dgm:pt>
    <dgm:pt modelId="{EA621F40-DE48-4026-B892-9F1123134A4F}" type="pres">
      <dgm:prSet presAssocID="{0CA409A2-784E-47E0-9475-FBD9B5A8E25E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510DC6F8-7805-4D13-824B-65DF6572B9A6}" type="pres">
      <dgm:prSet presAssocID="{A2BA5557-CC72-44A5-9901-2E3751EF71E9}" presName="nodeRect" presStyleLbl="alignNode1" presStyleIdx="3" presStyleCnt="6">
        <dgm:presLayoutVars>
          <dgm:bulletEnabled val="1"/>
        </dgm:presLayoutVars>
      </dgm:prSet>
      <dgm:spPr/>
    </dgm:pt>
    <dgm:pt modelId="{D55A8913-4E1C-494C-B792-8158C4663444}" type="pres">
      <dgm:prSet presAssocID="{0CA409A2-784E-47E0-9475-FBD9B5A8E25E}" presName="sibTrans" presStyleCnt="0"/>
      <dgm:spPr/>
    </dgm:pt>
    <dgm:pt modelId="{31325758-AE14-4E8E-8DDF-0780C18DD817}" type="pres">
      <dgm:prSet presAssocID="{4D69CCDA-1563-42D4-B137-DB47BE177877}" presName="compositeNode" presStyleCnt="0">
        <dgm:presLayoutVars>
          <dgm:bulletEnabled val="1"/>
        </dgm:presLayoutVars>
      </dgm:prSet>
      <dgm:spPr/>
    </dgm:pt>
    <dgm:pt modelId="{2CD8F242-DADA-46F5-8DAB-8C4E5C1F579C}" type="pres">
      <dgm:prSet presAssocID="{4D69CCDA-1563-42D4-B137-DB47BE177877}" presName="bgRect" presStyleLbl="alignNode1" presStyleIdx="4" presStyleCnt="6"/>
      <dgm:spPr/>
    </dgm:pt>
    <dgm:pt modelId="{B45F48BC-B082-413D-BE0E-84FBEB37255B}" type="pres">
      <dgm:prSet presAssocID="{84E78995-5D29-444F-ADC1-14DE33ED1EA6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B1754C6B-D7BF-4B64-AF4A-56200ADB8230}" type="pres">
      <dgm:prSet presAssocID="{4D69CCDA-1563-42D4-B137-DB47BE177877}" presName="nodeRect" presStyleLbl="alignNode1" presStyleIdx="4" presStyleCnt="6">
        <dgm:presLayoutVars>
          <dgm:bulletEnabled val="1"/>
        </dgm:presLayoutVars>
      </dgm:prSet>
      <dgm:spPr/>
    </dgm:pt>
    <dgm:pt modelId="{BD22B194-8568-49EE-9B29-44DCAE038F22}" type="pres">
      <dgm:prSet presAssocID="{84E78995-5D29-444F-ADC1-14DE33ED1EA6}" presName="sibTrans" presStyleCnt="0"/>
      <dgm:spPr/>
    </dgm:pt>
    <dgm:pt modelId="{3F4F8E31-6690-43E9-B7D5-8F5DE1E3A4E4}" type="pres">
      <dgm:prSet presAssocID="{0E4E8730-E7A3-4BF3-BE7A-B40559E79EC6}" presName="compositeNode" presStyleCnt="0">
        <dgm:presLayoutVars>
          <dgm:bulletEnabled val="1"/>
        </dgm:presLayoutVars>
      </dgm:prSet>
      <dgm:spPr/>
    </dgm:pt>
    <dgm:pt modelId="{D8AC2BFB-D0C3-4752-AD6A-78F31EC8671F}" type="pres">
      <dgm:prSet presAssocID="{0E4E8730-E7A3-4BF3-BE7A-B40559E79EC6}" presName="bgRect" presStyleLbl="alignNode1" presStyleIdx="5" presStyleCnt="6"/>
      <dgm:spPr/>
    </dgm:pt>
    <dgm:pt modelId="{F7F228D3-8E7E-487B-AF61-288F313BA772}" type="pres">
      <dgm:prSet presAssocID="{237EC95C-42FF-4FD6-8EE0-81138C4B1F37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3BBE1337-7067-4F2E-A550-6960870439D0}" type="pres">
      <dgm:prSet presAssocID="{0E4E8730-E7A3-4BF3-BE7A-B40559E79EC6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82D43510-9D34-44D5-90D8-78C54BBE9B40}" srcId="{528A4661-D44B-4494-96A2-B620649FAC48}" destId="{87C79362-E010-447B-B2E1-B52D118FFB90}" srcOrd="1" destOrd="0" parTransId="{E5176664-B0FF-47ED-99B4-4EA12686E11D}" sibTransId="{F09E39F0-50F4-4839-830D-0D006F5ADF2F}"/>
    <dgm:cxn modelId="{3A21E612-CD18-489B-AADF-BB9382394CD5}" type="presOf" srcId="{01BE4E7E-C727-426E-9C56-578CC1DC33C7}" destId="{0DB5E254-85B7-4F11-B9C7-31B9AAB89F6C}" srcOrd="0" destOrd="0" presId="urn:microsoft.com/office/officeart/2016/7/layout/LinearBlockProcessNumbered"/>
    <dgm:cxn modelId="{94C00518-DEFE-421C-9F5E-AFE2992ED7D8}" type="presOf" srcId="{0E4E8730-E7A3-4BF3-BE7A-B40559E79EC6}" destId="{D8AC2BFB-D0C3-4752-AD6A-78F31EC8671F}" srcOrd="0" destOrd="0" presId="urn:microsoft.com/office/officeart/2016/7/layout/LinearBlockProcessNumbered"/>
    <dgm:cxn modelId="{86BD582D-3DC3-43F8-9474-5EA58AF95C2D}" type="presOf" srcId="{A2BA5557-CC72-44A5-9901-2E3751EF71E9}" destId="{D5CF3865-E7F2-480E-9607-85ACB45C3B25}" srcOrd="0" destOrd="0" presId="urn:microsoft.com/office/officeart/2016/7/layout/LinearBlockProcessNumbered"/>
    <dgm:cxn modelId="{888CE52D-15B1-4DDF-A012-649F1055DFCE}" type="presOf" srcId="{A2BA5557-CC72-44A5-9901-2E3751EF71E9}" destId="{510DC6F8-7805-4D13-824B-65DF6572B9A6}" srcOrd="1" destOrd="0" presId="urn:microsoft.com/office/officeart/2016/7/layout/LinearBlockProcessNumbered"/>
    <dgm:cxn modelId="{886DF52F-E4EB-4D2D-A19C-26774AD67EED}" type="presOf" srcId="{0CA409A2-784E-47E0-9475-FBD9B5A8E25E}" destId="{EA621F40-DE48-4026-B892-9F1123134A4F}" srcOrd="0" destOrd="0" presId="urn:microsoft.com/office/officeart/2016/7/layout/LinearBlockProcessNumbered"/>
    <dgm:cxn modelId="{530DD45D-9C9B-4CC0-A3E8-1B3B56C90038}" type="presOf" srcId="{84E78995-5D29-444F-ADC1-14DE33ED1EA6}" destId="{B45F48BC-B082-413D-BE0E-84FBEB37255B}" srcOrd="0" destOrd="0" presId="urn:microsoft.com/office/officeart/2016/7/layout/LinearBlockProcessNumbered"/>
    <dgm:cxn modelId="{6E82265F-2139-4DE4-95CC-3F02559ED9FA}" srcId="{528A4661-D44B-4494-96A2-B620649FAC48}" destId="{A2BA5557-CC72-44A5-9901-2E3751EF71E9}" srcOrd="3" destOrd="0" parTransId="{AC953342-CE08-4018-9C03-6721726213A7}" sibTransId="{0CA409A2-784E-47E0-9475-FBD9B5A8E25E}"/>
    <dgm:cxn modelId="{B517AC64-B84A-4428-9847-EEB65A5111D0}" type="presOf" srcId="{4D69CCDA-1563-42D4-B137-DB47BE177877}" destId="{2CD8F242-DADA-46F5-8DAB-8C4E5C1F579C}" srcOrd="0" destOrd="0" presId="urn:microsoft.com/office/officeart/2016/7/layout/LinearBlockProcessNumbered"/>
    <dgm:cxn modelId="{D3797768-5D94-43F6-BF47-D852F8794EDC}" type="presOf" srcId="{01BE4E7E-C727-426E-9C56-578CC1DC33C7}" destId="{5A92DDBB-5256-431C-9819-D75C20ACCF5D}" srcOrd="1" destOrd="0" presId="urn:microsoft.com/office/officeart/2016/7/layout/LinearBlockProcessNumbered"/>
    <dgm:cxn modelId="{64F28E73-607B-4CA7-A51B-1E68CB53C6E9}" srcId="{528A4661-D44B-4494-96A2-B620649FAC48}" destId="{0E4E8730-E7A3-4BF3-BE7A-B40559E79EC6}" srcOrd="5" destOrd="0" parTransId="{7A67B9C9-DB74-43A5-9469-0623EC76CB33}" sibTransId="{237EC95C-42FF-4FD6-8EE0-81138C4B1F37}"/>
    <dgm:cxn modelId="{037C8F87-866B-4C5F-A0EF-1B31022B69FF}" type="presOf" srcId="{819E3401-5013-45D7-8DC6-8BC82AC01344}" destId="{3D0A40DD-B2E2-48D6-A3E4-C153F43E3055}" srcOrd="1" destOrd="0" presId="urn:microsoft.com/office/officeart/2016/7/layout/LinearBlockProcessNumbered"/>
    <dgm:cxn modelId="{DFBEE48B-5BC0-4CAA-B76F-8631FBBDB6BE}" srcId="{528A4661-D44B-4494-96A2-B620649FAC48}" destId="{4D69CCDA-1563-42D4-B137-DB47BE177877}" srcOrd="4" destOrd="0" parTransId="{1063B8CC-DA4B-47B3-AE1B-32F304B4CD78}" sibTransId="{84E78995-5D29-444F-ADC1-14DE33ED1EA6}"/>
    <dgm:cxn modelId="{DA0AAE8D-FC5F-4979-B13C-E1BD2A5084AD}" type="presOf" srcId="{4D69CCDA-1563-42D4-B137-DB47BE177877}" destId="{B1754C6B-D7BF-4B64-AF4A-56200ADB8230}" srcOrd="1" destOrd="0" presId="urn:microsoft.com/office/officeart/2016/7/layout/LinearBlockProcessNumbered"/>
    <dgm:cxn modelId="{079C3291-B6C9-42B5-BCFA-1A38394981A1}" type="presOf" srcId="{0E4E8730-E7A3-4BF3-BE7A-B40559E79EC6}" destId="{3BBE1337-7067-4F2E-A550-6960870439D0}" srcOrd="1" destOrd="0" presId="urn:microsoft.com/office/officeart/2016/7/layout/LinearBlockProcessNumbered"/>
    <dgm:cxn modelId="{68CE8496-4FA8-4681-9A59-97E887FB18BB}" srcId="{528A4661-D44B-4494-96A2-B620649FAC48}" destId="{01BE4E7E-C727-426E-9C56-578CC1DC33C7}" srcOrd="0" destOrd="0" parTransId="{91819D73-A0A3-4793-9E5D-BD4DCEEB2433}" sibTransId="{18B05272-176F-44B8-B3D8-C3F1FB04B618}"/>
    <dgm:cxn modelId="{E76C4099-90F1-4760-A05D-3D759261C6B4}" srcId="{528A4661-D44B-4494-96A2-B620649FAC48}" destId="{819E3401-5013-45D7-8DC6-8BC82AC01344}" srcOrd="2" destOrd="0" parTransId="{FC9C2634-826F-4117-B6B8-360DD7DE8935}" sibTransId="{5DACB2FF-9846-44FD-8882-0A6EA26F9470}"/>
    <dgm:cxn modelId="{A5D8F0A7-1CDA-48BE-BC19-6D4A037C57F4}" type="presOf" srcId="{5DACB2FF-9846-44FD-8882-0A6EA26F9470}" destId="{771BC14A-814D-4AA0-AC80-5CEB687BF7F6}" srcOrd="0" destOrd="0" presId="urn:microsoft.com/office/officeart/2016/7/layout/LinearBlockProcessNumbered"/>
    <dgm:cxn modelId="{530E40B3-81F9-4501-B8C6-15FE5BBE3930}" type="presOf" srcId="{87C79362-E010-447B-B2E1-B52D118FFB90}" destId="{4F4982F0-E18C-4CC8-8E8F-A71AB16DD0DD}" srcOrd="0" destOrd="0" presId="urn:microsoft.com/office/officeart/2016/7/layout/LinearBlockProcessNumbered"/>
    <dgm:cxn modelId="{BA38E1C5-0931-4F90-9635-59E238B0AF22}" type="presOf" srcId="{237EC95C-42FF-4FD6-8EE0-81138C4B1F37}" destId="{F7F228D3-8E7E-487B-AF61-288F313BA772}" srcOrd="0" destOrd="0" presId="urn:microsoft.com/office/officeart/2016/7/layout/LinearBlockProcessNumbered"/>
    <dgm:cxn modelId="{26A9D5D6-3622-44F7-83D3-D326C735BE82}" type="presOf" srcId="{87C79362-E010-447B-B2E1-B52D118FFB90}" destId="{817B4595-E7CF-4166-ACFA-A173EA6F3663}" srcOrd="1" destOrd="0" presId="urn:microsoft.com/office/officeart/2016/7/layout/LinearBlockProcessNumbered"/>
    <dgm:cxn modelId="{670E7DDF-BDEF-4E93-B85B-C1A75E835077}" type="presOf" srcId="{F09E39F0-50F4-4839-830D-0D006F5ADF2F}" destId="{78FF0466-2F73-473C-BAFA-D914312145A4}" srcOrd="0" destOrd="0" presId="urn:microsoft.com/office/officeart/2016/7/layout/LinearBlockProcessNumbered"/>
    <dgm:cxn modelId="{596260EE-10C1-45EF-8FB6-3931D8D13AD7}" type="presOf" srcId="{18B05272-176F-44B8-B3D8-C3F1FB04B618}" destId="{597DE40A-69AD-4BD0-8DAF-8813095927F1}" srcOrd="0" destOrd="0" presId="urn:microsoft.com/office/officeart/2016/7/layout/LinearBlockProcessNumbered"/>
    <dgm:cxn modelId="{7CC5B5EE-A1ED-49B1-A7B3-7104BD40C6E7}" type="presOf" srcId="{819E3401-5013-45D7-8DC6-8BC82AC01344}" destId="{D9D1E46E-B60B-4452-9F7A-FBAA115DAA05}" srcOrd="0" destOrd="0" presId="urn:microsoft.com/office/officeart/2016/7/layout/LinearBlockProcessNumbered"/>
    <dgm:cxn modelId="{1CB1B3F6-9A0A-4322-9E1C-AEE9DFA7E7B7}" type="presOf" srcId="{528A4661-D44B-4494-96A2-B620649FAC48}" destId="{159717A6-60F0-4B6A-9233-C24322F9598D}" srcOrd="0" destOrd="0" presId="urn:microsoft.com/office/officeart/2016/7/layout/LinearBlockProcessNumbered"/>
    <dgm:cxn modelId="{C4F74D91-EBF6-4251-8EF4-78644F1F204A}" type="presParOf" srcId="{159717A6-60F0-4B6A-9233-C24322F9598D}" destId="{C9AE0371-5D33-4BF7-AD7F-84C16560AA2F}" srcOrd="0" destOrd="0" presId="urn:microsoft.com/office/officeart/2016/7/layout/LinearBlockProcessNumbered"/>
    <dgm:cxn modelId="{826E0383-1C85-45C5-8BE4-FD0365C80EB2}" type="presParOf" srcId="{C9AE0371-5D33-4BF7-AD7F-84C16560AA2F}" destId="{0DB5E254-85B7-4F11-B9C7-31B9AAB89F6C}" srcOrd="0" destOrd="0" presId="urn:microsoft.com/office/officeart/2016/7/layout/LinearBlockProcessNumbered"/>
    <dgm:cxn modelId="{1CA4AA51-508C-44EF-A33C-F2923B174F95}" type="presParOf" srcId="{C9AE0371-5D33-4BF7-AD7F-84C16560AA2F}" destId="{597DE40A-69AD-4BD0-8DAF-8813095927F1}" srcOrd="1" destOrd="0" presId="urn:microsoft.com/office/officeart/2016/7/layout/LinearBlockProcessNumbered"/>
    <dgm:cxn modelId="{927AA865-A71E-4CC3-BEF6-AFEB8A386050}" type="presParOf" srcId="{C9AE0371-5D33-4BF7-AD7F-84C16560AA2F}" destId="{5A92DDBB-5256-431C-9819-D75C20ACCF5D}" srcOrd="2" destOrd="0" presId="urn:microsoft.com/office/officeart/2016/7/layout/LinearBlockProcessNumbered"/>
    <dgm:cxn modelId="{CC49E330-3FBC-4DE6-AB65-D57169DF11C8}" type="presParOf" srcId="{159717A6-60F0-4B6A-9233-C24322F9598D}" destId="{0FED0C94-CAD9-4212-967C-A6A24FA905FD}" srcOrd="1" destOrd="0" presId="urn:microsoft.com/office/officeart/2016/7/layout/LinearBlockProcessNumbered"/>
    <dgm:cxn modelId="{E3B5F71E-963E-4701-B9A4-F4A48D198D55}" type="presParOf" srcId="{159717A6-60F0-4B6A-9233-C24322F9598D}" destId="{8064AB68-A913-4591-B7CF-1E4CD6BB4C4A}" srcOrd="2" destOrd="0" presId="urn:microsoft.com/office/officeart/2016/7/layout/LinearBlockProcessNumbered"/>
    <dgm:cxn modelId="{FA3E5E28-5EF5-4060-A348-572E211669D9}" type="presParOf" srcId="{8064AB68-A913-4591-B7CF-1E4CD6BB4C4A}" destId="{4F4982F0-E18C-4CC8-8E8F-A71AB16DD0DD}" srcOrd="0" destOrd="0" presId="urn:microsoft.com/office/officeart/2016/7/layout/LinearBlockProcessNumbered"/>
    <dgm:cxn modelId="{F287CE13-BA95-4CA9-9794-D52B6B5E6516}" type="presParOf" srcId="{8064AB68-A913-4591-B7CF-1E4CD6BB4C4A}" destId="{78FF0466-2F73-473C-BAFA-D914312145A4}" srcOrd="1" destOrd="0" presId="urn:microsoft.com/office/officeart/2016/7/layout/LinearBlockProcessNumbered"/>
    <dgm:cxn modelId="{313E52F4-6C2A-4E0D-BE85-A4F2E7040006}" type="presParOf" srcId="{8064AB68-A913-4591-B7CF-1E4CD6BB4C4A}" destId="{817B4595-E7CF-4166-ACFA-A173EA6F3663}" srcOrd="2" destOrd="0" presId="urn:microsoft.com/office/officeart/2016/7/layout/LinearBlockProcessNumbered"/>
    <dgm:cxn modelId="{35208274-0487-4CCB-8437-7785B173E134}" type="presParOf" srcId="{159717A6-60F0-4B6A-9233-C24322F9598D}" destId="{CBB515EC-B4B4-4F2C-922C-1767367EDD2F}" srcOrd="3" destOrd="0" presId="urn:microsoft.com/office/officeart/2016/7/layout/LinearBlockProcessNumbered"/>
    <dgm:cxn modelId="{2CC78499-B27D-4F0E-BEDC-5048422346F4}" type="presParOf" srcId="{159717A6-60F0-4B6A-9233-C24322F9598D}" destId="{500775C4-BCE2-4F77-A7CB-CD9E6447E864}" srcOrd="4" destOrd="0" presId="urn:microsoft.com/office/officeart/2016/7/layout/LinearBlockProcessNumbered"/>
    <dgm:cxn modelId="{5FB012D3-4D9F-404D-8176-91142BDED937}" type="presParOf" srcId="{500775C4-BCE2-4F77-A7CB-CD9E6447E864}" destId="{D9D1E46E-B60B-4452-9F7A-FBAA115DAA05}" srcOrd="0" destOrd="0" presId="urn:microsoft.com/office/officeart/2016/7/layout/LinearBlockProcessNumbered"/>
    <dgm:cxn modelId="{EC22C748-BF21-4A45-B978-D73D208C6FCD}" type="presParOf" srcId="{500775C4-BCE2-4F77-A7CB-CD9E6447E864}" destId="{771BC14A-814D-4AA0-AC80-5CEB687BF7F6}" srcOrd="1" destOrd="0" presId="urn:microsoft.com/office/officeart/2016/7/layout/LinearBlockProcessNumbered"/>
    <dgm:cxn modelId="{EC9AAB26-B380-4466-9A05-949E21EFA9F1}" type="presParOf" srcId="{500775C4-BCE2-4F77-A7CB-CD9E6447E864}" destId="{3D0A40DD-B2E2-48D6-A3E4-C153F43E3055}" srcOrd="2" destOrd="0" presId="urn:microsoft.com/office/officeart/2016/7/layout/LinearBlockProcessNumbered"/>
    <dgm:cxn modelId="{32C30D0E-4C4D-4808-BC25-4E340038C4C5}" type="presParOf" srcId="{159717A6-60F0-4B6A-9233-C24322F9598D}" destId="{C988F033-65DC-4476-9673-C446490A46B1}" srcOrd="5" destOrd="0" presId="urn:microsoft.com/office/officeart/2016/7/layout/LinearBlockProcessNumbered"/>
    <dgm:cxn modelId="{5DA1B920-CF1A-4238-A641-67163F59C788}" type="presParOf" srcId="{159717A6-60F0-4B6A-9233-C24322F9598D}" destId="{847D9256-0B0D-4FBC-BB37-F5BA0DDBAE6A}" srcOrd="6" destOrd="0" presId="urn:microsoft.com/office/officeart/2016/7/layout/LinearBlockProcessNumbered"/>
    <dgm:cxn modelId="{1E871D1D-2682-4341-B071-07B0139A2E81}" type="presParOf" srcId="{847D9256-0B0D-4FBC-BB37-F5BA0DDBAE6A}" destId="{D5CF3865-E7F2-480E-9607-85ACB45C3B25}" srcOrd="0" destOrd="0" presId="urn:microsoft.com/office/officeart/2016/7/layout/LinearBlockProcessNumbered"/>
    <dgm:cxn modelId="{6DAB45E7-8F85-47A0-B8EA-8BD189D2C117}" type="presParOf" srcId="{847D9256-0B0D-4FBC-BB37-F5BA0DDBAE6A}" destId="{EA621F40-DE48-4026-B892-9F1123134A4F}" srcOrd="1" destOrd="0" presId="urn:microsoft.com/office/officeart/2016/7/layout/LinearBlockProcessNumbered"/>
    <dgm:cxn modelId="{BE87AD23-C2CD-44A1-86C2-B946655A7294}" type="presParOf" srcId="{847D9256-0B0D-4FBC-BB37-F5BA0DDBAE6A}" destId="{510DC6F8-7805-4D13-824B-65DF6572B9A6}" srcOrd="2" destOrd="0" presId="urn:microsoft.com/office/officeart/2016/7/layout/LinearBlockProcessNumbered"/>
    <dgm:cxn modelId="{1FE47913-602A-4CBD-9D8F-3C638FE70702}" type="presParOf" srcId="{159717A6-60F0-4B6A-9233-C24322F9598D}" destId="{D55A8913-4E1C-494C-B792-8158C4663444}" srcOrd="7" destOrd="0" presId="urn:microsoft.com/office/officeart/2016/7/layout/LinearBlockProcessNumbered"/>
    <dgm:cxn modelId="{92A040D7-1476-4FBE-91EE-DA9AB08A5314}" type="presParOf" srcId="{159717A6-60F0-4B6A-9233-C24322F9598D}" destId="{31325758-AE14-4E8E-8DDF-0780C18DD817}" srcOrd="8" destOrd="0" presId="urn:microsoft.com/office/officeart/2016/7/layout/LinearBlockProcessNumbered"/>
    <dgm:cxn modelId="{9D5A23F8-2D2C-49B4-9234-F3D153FC30B1}" type="presParOf" srcId="{31325758-AE14-4E8E-8DDF-0780C18DD817}" destId="{2CD8F242-DADA-46F5-8DAB-8C4E5C1F579C}" srcOrd="0" destOrd="0" presId="urn:microsoft.com/office/officeart/2016/7/layout/LinearBlockProcessNumbered"/>
    <dgm:cxn modelId="{6096D9D5-96C6-4D96-9095-7C457DE6D1BB}" type="presParOf" srcId="{31325758-AE14-4E8E-8DDF-0780C18DD817}" destId="{B45F48BC-B082-413D-BE0E-84FBEB37255B}" srcOrd="1" destOrd="0" presId="urn:microsoft.com/office/officeart/2016/7/layout/LinearBlockProcessNumbered"/>
    <dgm:cxn modelId="{AC02F8B7-A2EC-4989-9811-906C029DA14A}" type="presParOf" srcId="{31325758-AE14-4E8E-8DDF-0780C18DD817}" destId="{B1754C6B-D7BF-4B64-AF4A-56200ADB8230}" srcOrd="2" destOrd="0" presId="urn:microsoft.com/office/officeart/2016/7/layout/LinearBlockProcessNumbered"/>
    <dgm:cxn modelId="{30598CA9-9525-4E63-95C6-57A14F56DC30}" type="presParOf" srcId="{159717A6-60F0-4B6A-9233-C24322F9598D}" destId="{BD22B194-8568-49EE-9B29-44DCAE038F22}" srcOrd="9" destOrd="0" presId="urn:microsoft.com/office/officeart/2016/7/layout/LinearBlockProcessNumbered"/>
    <dgm:cxn modelId="{7FAA319F-337D-469A-83A4-92C9FCB91A28}" type="presParOf" srcId="{159717A6-60F0-4B6A-9233-C24322F9598D}" destId="{3F4F8E31-6690-43E9-B7D5-8F5DE1E3A4E4}" srcOrd="10" destOrd="0" presId="urn:microsoft.com/office/officeart/2016/7/layout/LinearBlockProcessNumbered"/>
    <dgm:cxn modelId="{2D3C609E-30C9-4265-80BD-B089F8FB582D}" type="presParOf" srcId="{3F4F8E31-6690-43E9-B7D5-8F5DE1E3A4E4}" destId="{D8AC2BFB-D0C3-4752-AD6A-78F31EC8671F}" srcOrd="0" destOrd="0" presId="urn:microsoft.com/office/officeart/2016/7/layout/LinearBlockProcessNumbered"/>
    <dgm:cxn modelId="{FBD0C423-5904-45C6-B1C2-15C9C1B8FDF6}" type="presParOf" srcId="{3F4F8E31-6690-43E9-B7D5-8F5DE1E3A4E4}" destId="{F7F228D3-8E7E-487B-AF61-288F313BA772}" srcOrd="1" destOrd="0" presId="urn:microsoft.com/office/officeart/2016/7/layout/LinearBlockProcessNumbered"/>
    <dgm:cxn modelId="{A2D2EEFF-0413-4D22-A2B9-8A96C698FD32}" type="presParOf" srcId="{3F4F8E31-6690-43E9-B7D5-8F5DE1E3A4E4}" destId="{3BBE1337-7067-4F2E-A550-6960870439D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2BF64D-34CF-44F3-A83B-99FA77A7C037}" type="doc">
      <dgm:prSet loTypeId="urn:microsoft.com/office/officeart/2005/8/layout/vList2" loCatId="list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A888C920-54FB-4192-B467-985F144E3BBB}">
      <dgm:prSet/>
      <dgm:spPr/>
      <dgm:t>
        <a:bodyPr/>
        <a:lstStyle/>
        <a:p>
          <a:r>
            <a:rPr lang="en-US"/>
            <a:t>Initialization</a:t>
          </a:r>
        </a:p>
      </dgm:t>
    </dgm:pt>
    <dgm:pt modelId="{0A52DABA-CC30-4CFF-8B25-C776869F0426}" type="parTrans" cxnId="{7BE375D7-BD8C-446A-BFF3-0B9387138A31}">
      <dgm:prSet/>
      <dgm:spPr/>
      <dgm:t>
        <a:bodyPr/>
        <a:lstStyle/>
        <a:p>
          <a:endParaRPr lang="en-US"/>
        </a:p>
      </dgm:t>
    </dgm:pt>
    <dgm:pt modelId="{00D11358-1EBE-44D8-A6E8-25CF939292F7}" type="sibTrans" cxnId="{7BE375D7-BD8C-446A-BFF3-0B9387138A31}">
      <dgm:prSet/>
      <dgm:spPr/>
      <dgm:t>
        <a:bodyPr/>
        <a:lstStyle/>
        <a:p>
          <a:endParaRPr lang="en-US"/>
        </a:p>
      </dgm:t>
    </dgm:pt>
    <dgm:pt modelId="{FE78913B-AF89-4261-A92B-A11062972F46}">
      <dgm:prSet/>
      <dgm:spPr/>
      <dgm:t>
        <a:bodyPr/>
        <a:lstStyle/>
        <a:p>
          <a:r>
            <a:rPr lang="en-US"/>
            <a:t>Equilibration</a:t>
          </a:r>
        </a:p>
      </dgm:t>
    </dgm:pt>
    <dgm:pt modelId="{DEBE8F07-7E1B-48D5-B18A-47414EF7D100}" type="parTrans" cxnId="{BD510398-4049-460C-9545-D6F63F9C71D6}">
      <dgm:prSet/>
      <dgm:spPr/>
      <dgm:t>
        <a:bodyPr/>
        <a:lstStyle/>
        <a:p>
          <a:endParaRPr lang="en-US"/>
        </a:p>
      </dgm:t>
    </dgm:pt>
    <dgm:pt modelId="{0496DA98-10D5-4FDC-8700-3CC6C8DEF7BA}" type="sibTrans" cxnId="{BD510398-4049-460C-9545-D6F63F9C71D6}">
      <dgm:prSet/>
      <dgm:spPr/>
      <dgm:t>
        <a:bodyPr/>
        <a:lstStyle/>
        <a:p>
          <a:endParaRPr lang="en-US"/>
        </a:p>
      </dgm:t>
    </dgm:pt>
    <dgm:pt modelId="{4DE544ED-545F-4E76-8E1A-0F3BA2B55203}">
      <dgm:prSet/>
      <dgm:spPr/>
      <dgm:t>
        <a:bodyPr/>
        <a:lstStyle/>
        <a:p>
          <a:r>
            <a:rPr lang="en-US"/>
            <a:t>Data Production</a:t>
          </a:r>
        </a:p>
      </dgm:t>
    </dgm:pt>
    <dgm:pt modelId="{1F6DDF28-FB98-4DC3-86D2-F2A18AF2AFD2}" type="parTrans" cxnId="{6F530612-13E0-4568-8E33-95334209C7CB}">
      <dgm:prSet/>
      <dgm:spPr/>
      <dgm:t>
        <a:bodyPr/>
        <a:lstStyle/>
        <a:p>
          <a:endParaRPr lang="en-US"/>
        </a:p>
      </dgm:t>
    </dgm:pt>
    <dgm:pt modelId="{F5909EAB-0201-4B2E-9853-85775494D98F}" type="sibTrans" cxnId="{6F530612-13E0-4568-8E33-95334209C7CB}">
      <dgm:prSet/>
      <dgm:spPr/>
      <dgm:t>
        <a:bodyPr/>
        <a:lstStyle/>
        <a:p>
          <a:endParaRPr lang="en-US"/>
        </a:p>
      </dgm:t>
    </dgm:pt>
    <dgm:pt modelId="{36A13A50-EF1B-4D3A-AE7F-660801E1C783}" type="pres">
      <dgm:prSet presAssocID="{2D2BF64D-34CF-44F3-A83B-99FA77A7C037}" presName="linear" presStyleCnt="0">
        <dgm:presLayoutVars>
          <dgm:animLvl val="lvl"/>
          <dgm:resizeHandles val="exact"/>
        </dgm:presLayoutVars>
      </dgm:prSet>
      <dgm:spPr/>
    </dgm:pt>
    <dgm:pt modelId="{672A57B5-C3A3-4A44-9F14-9F9C19EC9FC4}" type="pres">
      <dgm:prSet presAssocID="{A888C920-54FB-4192-B467-985F144E3B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C0FAC9-8745-4546-9A02-232DBA8EEE52}" type="pres">
      <dgm:prSet presAssocID="{00D11358-1EBE-44D8-A6E8-25CF939292F7}" presName="spacer" presStyleCnt="0"/>
      <dgm:spPr/>
    </dgm:pt>
    <dgm:pt modelId="{62B3E094-4EC0-4FB3-A606-F4EBC071F6A8}" type="pres">
      <dgm:prSet presAssocID="{FE78913B-AF89-4261-A92B-A11062972F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4D13AB-CEA6-4BEA-BBC9-150E48E96C7C}" type="pres">
      <dgm:prSet presAssocID="{0496DA98-10D5-4FDC-8700-3CC6C8DEF7BA}" presName="spacer" presStyleCnt="0"/>
      <dgm:spPr/>
    </dgm:pt>
    <dgm:pt modelId="{EC51816D-7ED7-4324-B4E3-BE7ED3CA7C9A}" type="pres">
      <dgm:prSet presAssocID="{4DE544ED-545F-4E76-8E1A-0F3BA2B5520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F6E1E05-B3DD-45AA-8175-AFFA458BDB08}" type="presOf" srcId="{A888C920-54FB-4192-B467-985F144E3BBB}" destId="{672A57B5-C3A3-4A44-9F14-9F9C19EC9FC4}" srcOrd="0" destOrd="0" presId="urn:microsoft.com/office/officeart/2005/8/layout/vList2"/>
    <dgm:cxn modelId="{6F530612-13E0-4568-8E33-95334209C7CB}" srcId="{2D2BF64D-34CF-44F3-A83B-99FA77A7C037}" destId="{4DE544ED-545F-4E76-8E1A-0F3BA2B55203}" srcOrd="2" destOrd="0" parTransId="{1F6DDF28-FB98-4DC3-86D2-F2A18AF2AFD2}" sibTransId="{F5909EAB-0201-4B2E-9853-85775494D98F}"/>
    <dgm:cxn modelId="{A1AAF12F-B91D-4A8E-8F43-64B452031357}" type="presOf" srcId="{FE78913B-AF89-4261-A92B-A11062972F46}" destId="{62B3E094-4EC0-4FB3-A606-F4EBC071F6A8}" srcOrd="0" destOrd="0" presId="urn:microsoft.com/office/officeart/2005/8/layout/vList2"/>
    <dgm:cxn modelId="{BD510398-4049-460C-9545-D6F63F9C71D6}" srcId="{2D2BF64D-34CF-44F3-A83B-99FA77A7C037}" destId="{FE78913B-AF89-4261-A92B-A11062972F46}" srcOrd="1" destOrd="0" parTransId="{DEBE8F07-7E1B-48D5-B18A-47414EF7D100}" sibTransId="{0496DA98-10D5-4FDC-8700-3CC6C8DEF7BA}"/>
    <dgm:cxn modelId="{B03980A4-BFD0-4FC5-8503-505AD9D39875}" type="presOf" srcId="{4DE544ED-545F-4E76-8E1A-0F3BA2B55203}" destId="{EC51816D-7ED7-4324-B4E3-BE7ED3CA7C9A}" srcOrd="0" destOrd="0" presId="urn:microsoft.com/office/officeart/2005/8/layout/vList2"/>
    <dgm:cxn modelId="{CE38D1A5-0D89-400A-A8BB-2F77D4F154CA}" type="presOf" srcId="{2D2BF64D-34CF-44F3-A83B-99FA77A7C037}" destId="{36A13A50-EF1B-4D3A-AE7F-660801E1C783}" srcOrd="0" destOrd="0" presId="urn:microsoft.com/office/officeart/2005/8/layout/vList2"/>
    <dgm:cxn modelId="{7BE375D7-BD8C-446A-BFF3-0B9387138A31}" srcId="{2D2BF64D-34CF-44F3-A83B-99FA77A7C037}" destId="{A888C920-54FB-4192-B467-985F144E3BBB}" srcOrd="0" destOrd="0" parTransId="{0A52DABA-CC30-4CFF-8B25-C776869F0426}" sibTransId="{00D11358-1EBE-44D8-A6E8-25CF939292F7}"/>
    <dgm:cxn modelId="{8172A9D0-1636-48A1-96D5-13702096DF23}" type="presParOf" srcId="{36A13A50-EF1B-4D3A-AE7F-660801E1C783}" destId="{672A57B5-C3A3-4A44-9F14-9F9C19EC9FC4}" srcOrd="0" destOrd="0" presId="urn:microsoft.com/office/officeart/2005/8/layout/vList2"/>
    <dgm:cxn modelId="{63289B5F-C2CF-4DCE-ABA4-2BA2932D7A57}" type="presParOf" srcId="{36A13A50-EF1B-4D3A-AE7F-660801E1C783}" destId="{2FC0FAC9-8745-4546-9A02-232DBA8EEE52}" srcOrd="1" destOrd="0" presId="urn:microsoft.com/office/officeart/2005/8/layout/vList2"/>
    <dgm:cxn modelId="{D3993343-3C4E-4CD0-BD6C-8C8D16E0C360}" type="presParOf" srcId="{36A13A50-EF1B-4D3A-AE7F-660801E1C783}" destId="{62B3E094-4EC0-4FB3-A606-F4EBC071F6A8}" srcOrd="2" destOrd="0" presId="urn:microsoft.com/office/officeart/2005/8/layout/vList2"/>
    <dgm:cxn modelId="{3F76BA6E-19D8-4745-BF2C-F8CCC717A87A}" type="presParOf" srcId="{36A13A50-EF1B-4D3A-AE7F-660801E1C783}" destId="{814D13AB-CEA6-4BEA-BBC9-150E48E96C7C}" srcOrd="3" destOrd="0" presId="urn:microsoft.com/office/officeart/2005/8/layout/vList2"/>
    <dgm:cxn modelId="{CD740E21-B014-4117-83A7-F2860037DC2E}" type="presParOf" srcId="{36A13A50-EF1B-4D3A-AE7F-660801E1C783}" destId="{EC51816D-7ED7-4324-B4E3-BE7ED3CA7C9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288729-F68C-41D2-84F3-624FC997A718}" type="doc">
      <dgm:prSet loTypeId="urn:microsoft.com/office/officeart/2016/7/layout/ChevronBlockProcess" loCatId="process" qsTypeId="urn:microsoft.com/office/officeart/2005/8/quickstyle/simple2" qsCatId="simple" csTypeId="urn:microsoft.com/office/officeart/2005/8/colors/accent4_3" csCatId="accent4"/>
      <dgm:spPr/>
      <dgm:t>
        <a:bodyPr/>
        <a:lstStyle/>
        <a:p>
          <a:endParaRPr lang="en-US"/>
        </a:p>
      </dgm:t>
    </dgm:pt>
    <dgm:pt modelId="{F0537D51-1C8F-4561-90CE-00B363EEBCB3}">
      <dgm:prSet/>
      <dgm:spPr/>
      <dgm:t>
        <a:bodyPr/>
        <a:lstStyle/>
        <a:p>
          <a:r>
            <a:rPr lang="en-US"/>
            <a:t>Define</a:t>
          </a:r>
        </a:p>
      </dgm:t>
    </dgm:pt>
    <dgm:pt modelId="{F68A095A-4305-46B0-B540-B7E97585073C}" type="parTrans" cxnId="{1F4C6897-85C5-44E5-A781-2CC7966D354C}">
      <dgm:prSet/>
      <dgm:spPr/>
      <dgm:t>
        <a:bodyPr/>
        <a:lstStyle/>
        <a:p>
          <a:endParaRPr lang="en-US"/>
        </a:p>
      </dgm:t>
    </dgm:pt>
    <dgm:pt modelId="{D5A3CC2F-AD98-4285-AECC-6EFA4ACB06CE}" type="sibTrans" cxnId="{1F4C6897-85C5-44E5-A781-2CC7966D354C}">
      <dgm:prSet/>
      <dgm:spPr/>
      <dgm:t>
        <a:bodyPr/>
        <a:lstStyle/>
        <a:p>
          <a:endParaRPr lang="en-US"/>
        </a:p>
      </dgm:t>
    </dgm:pt>
    <dgm:pt modelId="{E0FA4033-7C32-4386-A8F8-8AD0F7D84026}">
      <dgm:prSet/>
      <dgm:spPr/>
      <dgm:t>
        <a:bodyPr/>
        <a:lstStyle/>
        <a:p>
          <a:r>
            <a:rPr lang="en-US"/>
            <a:t>Define System Parameters</a:t>
          </a:r>
        </a:p>
      </dgm:t>
    </dgm:pt>
    <dgm:pt modelId="{7D428E05-E0C3-4BC5-9BC5-D9F2ABFF86FD}" type="parTrans" cxnId="{CB002AAD-D920-4983-8BC9-A19BD8F85CF8}">
      <dgm:prSet/>
      <dgm:spPr/>
      <dgm:t>
        <a:bodyPr/>
        <a:lstStyle/>
        <a:p>
          <a:endParaRPr lang="en-US"/>
        </a:p>
      </dgm:t>
    </dgm:pt>
    <dgm:pt modelId="{CE4BAF4E-0BD1-41A3-B085-119247E45117}" type="sibTrans" cxnId="{CB002AAD-D920-4983-8BC9-A19BD8F85CF8}">
      <dgm:prSet/>
      <dgm:spPr/>
      <dgm:t>
        <a:bodyPr/>
        <a:lstStyle/>
        <a:p>
          <a:endParaRPr lang="en-US"/>
        </a:p>
      </dgm:t>
    </dgm:pt>
    <dgm:pt modelId="{B00672A5-C92D-42ED-A259-F42DAEF7ECB0}">
      <dgm:prSet/>
      <dgm:spPr/>
      <dgm:t>
        <a:bodyPr/>
        <a:lstStyle/>
        <a:p>
          <a:r>
            <a:rPr lang="en-US"/>
            <a:t>Assign</a:t>
          </a:r>
        </a:p>
      </dgm:t>
    </dgm:pt>
    <dgm:pt modelId="{B938E40A-75E8-417B-BE13-B0E7C211E5A5}" type="parTrans" cxnId="{8A7229E9-B74B-465A-B9C3-BA821EBE5787}">
      <dgm:prSet/>
      <dgm:spPr/>
      <dgm:t>
        <a:bodyPr/>
        <a:lstStyle/>
        <a:p>
          <a:endParaRPr lang="en-US"/>
        </a:p>
      </dgm:t>
    </dgm:pt>
    <dgm:pt modelId="{85AE5616-0BFB-4D69-9CD2-7618F1ED7B5B}" type="sibTrans" cxnId="{8A7229E9-B74B-465A-B9C3-BA821EBE5787}">
      <dgm:prSet/>
      <dgm:spPr/>
      <dgm:t>
        <a:bodyPr/>
        <a:lstStyle/>
        <a:p>
          <a:endParaRPr lang="en-US"/>
        </a:p>
      </dgm:t>
    </dgm:pt>
    <dgm:pt modelId="{31C8CDDB-B989-422F-B092-B0335249CB84}">
      <dgm:prSet/>
      <dgm:spPr/>
      <dgm:t>
        <a:bodyPr/>
        <a:lstStyle/>
        <a:p>
          <a:r>
            <a:rPr lang="en-US"/>
            <a:t>Assign Initial Positions</a:t>
          </a:r>
        </a:p>
      </dgm:t>
    </dgm:pt>
    <dgm:pt modelId="{69C15F5F-8C7C-44B3-B6F7-BE27F9390067}" type="parTrans" cxnId="{14CE73F4-959C-483F-A521-DA8042236B11}">
      <dgm:prSet/>
      <dgm:spPr/>
      <dgm:t>
        <a:bodyPr/>
        <a:lstStyle/>
        <a:p>
          <a:endParaRPr lang="en-US"/>
        </a:p>
      </dgm:t>
    </dgm:pt>
    <dgm:pt modelId="{C2808F69-C3EE-4EC9-A01C-2C9978305447}" type="sibTrans" cxnId="{14CE73F4-959C-483F-A521-DA8042236B11}">
      <dgm:prSet/>
      <dgm:spPr/>
      <dgm:t>
        <a:bodyPr/>
        <a:lstStyle/>
        <a:p>
          <a:endParaRPr lang="en-US"/>
        </a:p>
      </dgm:t>
    </dgm:pt>
    <dgm:pt modelId="{A9678FEC-21FD-43FB-82AD-922F6F0A81C4}">
      <dgm:prSet/>
      <dgm:spPr/>
      <dgm:t>
        <a:bodyPr/>
        <a:lstStyle/>
        <a:p>
          <a:r>
            <a:rPr lang="en-US"/>
            <a:t>Assign</a:t>
          </a:r>
        </a:p>
      </dgm:t>
    </dgm:pt>
    <dgm:pt modelId="{22B6C90D-2452-4DF3-8BFB-BD37F1B67460}" type="parTrans" cxnId="{C8DC8704-966A-4FFD-A534-CE0DFB7244DD}">
      <dgm:prSet/>
      <dgm:spPr/>
      <dgm:t>
        <a:bodyPr/>
        <a:lstStyle/>
        <a:p>
          <a:endParaRPr lang="en-US"/>
        </a:p>
      </dgm:t>
    </dgm:pt>
    <dgm:pt modelId="{133A4432-E7C0-4589-AA8B-D6263236EE27}" type="sibTrans" cxnId="{C8DC8704-966A-4FFD-A534-CE0DFB7244DD}">
      <dgm:prSet/>
      <dgm:spPr/>
      <dgm:t>
        <a:bodyPr/>
        <a:lstStyle/>
        <a:p>
          <a:endParaRPr lang="en-US"/>
        </a:p>
      </dgm:t>
    </dgm:pt>
    <dgm:pt modelId="{A9B998DF-81E4-4ED1-9187-7629EA795EED}">
      <dgm:prSet/>
      <dgm:spPr/>
      <dgm:t>
        <a:bodyPr/>
        <a:lstStyle/>
        <a:p>
          <a:r>
            <a:rPr lang="en-US"/>
            <a:t>Assign Initial Velocities</a:t>
          </a:r>
        </a:p>
      </dgm:t>
    </dgm:pt>
    <dgm:pt modelId="{073667B6-EF95-49AE-BB1A-DC51096478A2}" type="parTrans" cxnId="{E425C2DA-18B0-498B-841A-F10CEF97FB63}">
      <dgm:prSet/>
      <dgm:spPr/>
      <dgm:t>
        <a:bodyPr/>
        <a:lstStyle/>
        <a:p>
          <a:endParaRPr lang="en-US"/>
        </a:p>
      </dgm:t>
    </dgm:pt>
    <dgm:pt modelId="{2E720833-B9CF-43E8-91E0-49B3C23B0619}" type="sibTrans" cxnId="{E425C2DA-18B0-498B-841A-F10CEF97FB63}">
      <dgm:prSet/>
      <dgm:spPr/>
      <dgm:t>
        <a:bodyPr/>
        <a:lstStyle/>
        <a:p>
          <a:endParaRPr lang="en-US"/>
        </a:p>
      </dgm:t>
    </dgm:pt>
    <dgm:pt modelId="{07DEC233-3FB9-4B71-A08F-39EC5AD5DF8D}">
      <dgm:prSet/>
      <dgm:spPr/>
      <dgm:t>
        <a:bodyPr/>
        <a:lstStyle/>
        <a:p>
          <a:r>
            <a:rPr lang="en-US"/>
            <a:t>Generate</a:t>
          </a:r>
        </a:p>
      </dgm:t>
    </dgm:pt>
    <dgm:pt modelId="{ACEBCECF-E23A-466A-9E05-B97836E12449}" type="parTrans" cxnId="{E8D094CE-7ECD-49A2-B509-A4C0CB90589F}">
      <dgm:prSet/>
      <dgm:spPr/>
      <dgm:t>
        <a:bodyPr/>
        <a:lstStyle/>
        <a:p>
          <a:endParaRPr lang="en-US"/>
        </a:p>
      </dgm:t>
    </dgm:pt>
    <dgm:pt modelId="{FBFDD114-30EB-48F3-9C4E-775C4D6BB2E4}" type="sibTrans" cxnId="{E8D094CE-7ECD-49A2-B509-A4C0CB90589F}">
      <dgm:prSet/>
      <dgm:spPr/>
      <dgm:t>
        <a:bodyPr/>
        <a:lstStyle/>
        <a:p>
          <a:endParaRPr lang="en-US"/>
        </a:p>
      </dgm:t>
    </dgm:pt>
    <dgm:pt modelId="{C6755566-8C6D-4998-B393-3C0D3119C841}">
      <dgm:prSet/>
      <dgm:spPr/>
      <dgm:t>
        <a:bodyPr/>
        <a:lstStyle/>
        <a:p>
          <a:r>
            <a:rPr lang="en-US"/>
            <a:t>Generate Initial Neighbor List</a:t>
          </a:r>
        </a:p>
      </dgm:t>
    </dgm:pt>
    <dgm:pt modelId="{E852264B-1CB4-4612-BCD6-6B6A65B45A67}" type="parTrans" cxnId="{578676AF-BB7E-430B-A48A-CE0ADEA68E3F}">
      <dgm:prSet/>
      <dgm:spPr/>
      <dgm:t>
        <a:bodyPr/>
        <a:lstStyle/>
        <a:p>
          <a:endParaRPr lang="en-US"/>
        </a:p>
      </dgm:t>
    </dgm:pt>
    <dgm:pt modelId="{511B01D8-25F6-4461-92D7-01090BE56D98}" type="sibTrans" cxnId="{578676AF-BB7E-430B-A48A-CE0ADEA68E3F}">
      <dgm:prSet/>
      <dgm:spPr/>
      <dgm:t>
        <a:bodyPr/>
        <a:lstStyle/>
        <a:p>
          <a:endParaRPr lang="en-US"/>
        </a:p>
      </dgm:t>
    </dgm:pt>
    <dgm:pt modelId="{7D802B30-E6FD-4A7F-A1EE-9FB237418D10}">
      <dgm:prSet/>
      <dgm:spPr/>
      <dgm:t>
        <a:bodyPr/>
        <a:lstStyle/>
        <a:p>
          <a:r>
            <a:rPr lang="en-US"/>
            <a:t>Calculate</a:t>
          </a:r>
        </a:p>
      </dgm:t>
    </dgm:pt>
    <dgm:pt modelId="{CD292279-1059-4D49-88A6-3023BBEAA1C3}" type="parTrans" cxnId="{04FB85F8-A11A-4E23-8EC2-D6EF21564AB6}">
      <dgm:prSet/>
      <dgm:spPr/>
      <dgm:t>
        <a:bodyPr/>
        <a:lstStyle/>
        <a:p>
          <a:endParaRPr lang="en-US"/>
        </a:p>
      </dgm:t>
    </dgm:pt>
    <dgm:pt modelId="{F6F09AF5-EF9F-45F1-9A19-D712AD3795F0}" type="sibTrans" cxnId="{04FB85F8-A11A-4E23-8EC2-D6EF21564AB6}">
      <dgm:prSet/>
      <dgm:spPr/>
      <dgm:t>
        <a:bodyPr/>
        <a:lstStyle/>
        <a:p>
          <a:endParaRPr lang="en-US"/>
        </a:p>
      </dgm:t>
    </dgm:pt>
    <dgm:pt modelId="{F3128818-17D2-489A-AE9E-5EE8EFCEF5B5}">
      <dgm:prSet/>
      <dgm:spPr/>
      <dgm:t>
        <a:bodyPr/>
        <a:lstStyle/>
        <a:p>
          <a:r>
            <a:rPr lang="en-US"/>
            <a:t>Calculate Initial Potential Energy and Forces</a:t>
          </a:r>
        </a:p>
      </dgm:t>
    </dgm:pt>
    <dgm:pt modelId="{677D1F2A-E847-4EFF-AE38-A54C8AB80C1F}" type="parTrans" cxnId="{4B8FE469-2992-43D6-B3DB-E42A8DFE1628}">
      <dgm:prSet/>
      <dgm:spPr/>
      <dgm:t>
        <a:bodyPr/>
        <a:lstStyle/>
        <a:p>
          <a:endParaRPr lang="en-US"/>
        </a:p>
      </dgm:t>
    </dgm:pt>
    <dgm:pt modelId="{DD3CD746-0325-4E11-BBD4-D75EF56A0C23}" type="sibTrans" cxnId="{4B8FE469-2992-43D6-B3DB-E42A8DFE1628}">
      <dgm:prSet/>
      <dgm:spPr/>
      <dgm:t>
        <a:bodyPr/>
        <a:lstStyle/>
        <a:p>
          <a:endParaRPr lang="en-US"/>
        </a:p>
      </dgm:t>
    </dgm:pt>
    <dgm:pt modelId="{89A13628-F316-41F0-A364-7F0AB550668B}" type="pres">
      <dgm:prSet presAssocID="{0B288729-F68C-41D2-84F3-624FC997A718}" presName="Name0" presStyleCnt="0">
        <dgm:presLayoutVars>
          <dgm:dir/>
          <dgm:animLvl val="lvl"/>
          <dgm:resizeHandles val="exact"/>
        </dgm:presLayoutVars>
      </dgm:prSet>
      <dgm:spPr/>
    </dgm:pt>
    <dgm:pt modelId="{545DC0FD-F750-4995-9103-9FF3BDE031DC}" type="pres">
      <dgm:prSet presAssocID="{F0537D51-1C8F-4561-90CE-00B363EEBCB3}" presName="composite" presStyleCnt="0"/>
      <dgm:spPr/>
    </dgm:pt>
    <dgm:pt modelId="{26A4FB84-C342-4435-8A67-A8720DBD276A}" type="pres">
      <dgm:prSet presAssocID="{F0537D51-1C8F-4561-90CE-00B363EEBCB3}" presName="parTx" presStyleLbl="alignNode1" presStyleIdx="0" presStyleCnt="5">
        <dgm:presLayoutVars>
          <dgm:chMax val="0"/>
          <dgm:chPref val="0"/>
        </dgm:presLayoutVars>
      </dgm:prSet>
      <dgm:spPr/>
    </dgm:pt>
    <dgm:pt modelId="{42E5FC99-E911-4E37-A77D-562D10727CD3}" type="pres">
      <dgm:prSet presAssocID="{F0537D51-1C8F-4561-90CE-00B363EEBCB3}" presName="desTx" presStyleLbl="alignAccFollowNode1" presStyleIdx="0" presStyleCnt="5">
        <dgm:presLayoutVars/>
      </dgm:prSet>
      <dgm:spPr/>
    </dgm:pt>
    <dgm:pt modelId="{5A0CE7B5-FD31-4CB1-AFF1-F4AA497CDAB5}" type="pres">
      <dgm:prSet presAssocID="{D5A3CC2F-AD98-4285-AECC-6EFA4ACB06CE}" presName="space" presStyleCnt="0"/>
      <dgm:spPr/>
    </dgm:pt>
    <dgm:pt modelId="{30F244D7-11F7-4838-928F-77D579B444CD}" type="pres">
      <dgm:prSet presAssocID="{B00672A5-C92D-42ED-A259-F42DAEF7ECB0}" presName="composite" presStyleCnt="0"/>
      <dgm:spPr/>
    </dgm:pt>
    <dgm:pt modelId="{5D76EBAC-E103-437D-AEA2-49D0513C09AF}" type="pres">
      <dgm:prSet presAssocID="{B00672A5-C92D-42ED-A259-F42DAEF7ECB0}" presName="parTx" presStyleLbl="alignNode1" presStyleIdx="1" presStyleCnt="5">
        <dgm:presLayoutVars>
          <dgm:chMax val="0"/>
          <dgm:chPref val="0"/>
        </dgm:presLayoutVars>
      </dgm:prSet>
      <dgm:spPr/>
    </dgm:pt>
    <dgm:pt modelId="{E738B65C-C470-4AC1-A62D-1104F7F40704}" type="pres">
      <dgm:prSet presAssocID="{B00672A5-C92D-42ED-A259-F42DAEF7ECB0}" presName="desTx" presStyleLbl="alignAccFollowNode1" presStyleIdx="1" presStyleCnt="5">
        <dgm:presLayoutVars/>
      </dgm:prSet>
      <dgm:spPr/>
    </dgm:pt>
    <dgm:pt modelId="{A0602F76-2A5B-4A2B-95AD-3030C93A798B}" type="pres">
      <dgm:prSet presAssocID="{85AE5616-0BFB-4D69-9CD2-7618F1ED7B5B}" presName="space" presStyleCnt="0"/>
      <dgm:spPr/>
    </dgm:pt>
    <dgm:pt modelId="{DC8A0A03-9C43-43E9-909A-7787E5BCCEFA}" type="pres">
      <dgm:prSet presAssocID="{A9678FEC-21FD-43FB-82AD-922F6F0A81C4}" presName="composite" presStyleCnt="0"/>
      <dgm:spPr/>
    </dgm:pt>
    <dgm:pt modelId="{0DF12637-5931-403B-B516-F5EDF40BAEAD}" type="pres">
      <dgm:prSet presAssocID="{A9678FEC-21FD-43FB-82AD-922F6F0A81C4}" presName="parTx" presStyleLbl="alignNode1" presStyleIdx="2" presStyleCnt="5">
        <dgm:presLayoutVars>
          <dgm:chMax val="0"/>
          <dgm:chPref val="0"/>
        </dgm:presLayoutVars>
      </dgm:prSet>
      <dgm:spPr/>
    </dgm:pt>
    <dgm:pt modelId="{0011610B-9382-4E4B-A841-D71EAF229F4F}" type="pres">
      <dgm:prSet presAssocID="{A9678FEC-21FD-43FB-82AD-922F6F0A81C4}" presName="desTx" presStyleLbl="alignAccFollowNode1" presStyleIdx="2" presStyleCnt="5">
        <dgm:presLayoutVars/>
      </dgm:prSet>
      <dgm:spPr/>
    </dgm:pt>
    <dgm:pt modelId="{E4D7C5D0-938C-4AA7-BC76-404AF36368E6}" type="pres">
      <dgm:prSet presAssocID="{133A4432-E7C0-4589-AA8B-D6263236EE27}" presName="space" presStyleCnt="0"/>
      <dgm:spPr/>
    </dgm:pt>
    <dgm:pt modelId="{F4EC62A5-618B-41F2-B99E-E208D6B8BE8F}" type="pres">
      <dgm:prSet presAssocID="{07DEC233-3FB9-4B71-A08F-39EC5AD5DF8D}" presName="composite" presStyleCnt="0"/>
      <dgm:spPr/>
    </dgm:pt>
    <dgm:pt modelId="{752F8176-0BBC-442C-B9B0-64E40C022567}" type="pres">
      <dgm:prSet presAssocID="{07DEC233-3FB9-4B71-A08F-39EC5AD5DF8D}" presName="parTx" presStyleLbl="alignNode1" presStyleIdx="3" presStyleCnt="5">
        <dgm:presLayoutVars>
          <dgm:chMax val="0"/>
          <dgm:chPref val="0"/>
        </dgm:presLayoutVars>
      </dgm:prSet>
      <dgm:spPr/>
    </dgm:pt>
    <dgm:pt modelId="{B6F0071E-BA6D-4015-A7A5-05AF6EF09142}" type="pres">
      <dgm:prSet presAssocID="{07DEC233-3FB9-4B71-A08F-39EC5AD5DF8D}" presName="desTx" presStyleLbl="alignAccFollowNode1" presStyleIdx="3" presStyleCnt="5">
        <dgm:presLayoutVars/>
      </dgm:prSet>
      <dgm:spPr/>
    </dgm:pt>
    <dgm:pt modelId="{A9982168-2410-46A1-AF7D-B397E3513761}" type="pres">
      <dgm:prSet presAssocID="{FBFDD114-30EB-48F3-9C4E-775C4D6BB2E4}" presName="space" presStyleCnt="0"/>
      <dgm:spPr/>
    </dgm:pt>
    <dgm:pt modelId="{4DE2BEFF-7C23-476A-B429-9F39ABA353E3}" type="pres">
      <dgm:prSet presAssocID="{7D802B30-E6FD-4A7F-A1EE-9FB237418D10}" presName="composite" presStyleCnt="0"/>
      <dgm:spPr/>
    </dgm:pt>
    <dgm:pt modelId="{719C91EA-9A0C-414D-915C-784B6760C84B}" type="pres">
      <dgm:prSet presAssocID="{7D802B30-E6FD-4A7F-A1EE-9FB237418D10}" presName="parTx" presStyleLbl="alignNode1" presStyleIdx="4" presStyleCnt="5">
        <dgm:presLayoutVars>
          <dgm:chMax val="0"/>
          <dgm:chPref val="0"/>
        </dgm:presLayoutVars>
      </dgm:prSet>
      <dgm:spPr/>
    </dgm:pt>
    <dgm:pt modelId="{D1DE618E-C7B3-4394-A049-6C007ED36627}" type="pres">
      <dgm:prSet presAssocID="{7D802B30-E6FD-4A7F-A1EE-9FB237418D10}" presName="desTx" presStyleLbl="alignAccFollowNode1" presStyleIdx="4" presStyleCnt="5">
        <dgm:presLayoutVars/>
      </dgm:prSet>
      <dgm:spPr/>
    </dgm:pt>
  </dgm:ptLst>
  <dgm:cxnLst>
    <dgm:cxn modelId="{D2D0EB01-00A1-4253-AD50-DF1212C98AFC}" type="presOf" srcId="{B00672A5-C92D-42ED-A259-F42DAEF7ECB0}" destId="{5D76EBAC-E103-437D-AEA2-49D0513C09AF}" srcOrd="0" destOrd="0" presId="urn:microsoft.com/office/officeart/2016/7/layout/ChevronBlockProcess"/>
    <dgm:cxn modelId="{C8DC8704-966A-4FFD-A534-CE0DFB7244DD}" srcId="{0B288729-F68C-41D2-84F3-624FC997A718}" destId="{A9678FEC-21FD-43FB-82AD-922F6F0A81C4}" srcOrd="2" destOrd="0" parTransId="{22B6C90D-2452-4DF3-8BFB-BD37F1B67460}" sibTransId="{133A4432-E7C0-4589-AA8B-D6263236EE27}"/>
    <dgm:cxn modelId="{731BC61C-91AD-4BAB-80BC-0AC518F05617}" type="presOf" srcId="{7D802B30-E6FD-4A7F-A1EE-9FB237418D10}" destId="{719C91EA-9A0C-414D-915C-784B6760C84B}" srcOrd="0" destOrd="0" presId="urn:microsoft.com/office/officeart/2016/7/layout/ChevronBlockProcess"/>
    <dgm:cxn modelId="{887F3F1D-41A4-4361-B6B7-BD07F65132D0}" type="presOf" srcId="{F0537D51-1C8F-4561-90CE-00B363EEBCB3}" destId="{26A4FB84-C342-4435-8A67-A8720DBD276A}" srcOrd="0" destOrd="0" presId="urn:microsoft.com/office/officeart/2016/7/layout/ChevronBlockProcess"/>
    <dgm:cxn modelId="{E1B46828-A261-41C2-BD15-6386C10C4833}" type="presOf" srcId="{C6755566-8C6D-4998-B393-3C0D3119C841}" destId="{B6F0071E-BA6D-4015-A7A5-05AF6EF09142}" srcOrd="0" destOrd="0" presId="urn:microsoft.com/office/officeart/2016/7/layout/ChevronBlockProcess"/>
    <dgm:cxn modelId="{210A9444-EEA0-4990-9586-CBC8B1748C20}" type="presOf" srcId="{A9B998DF-81E4-4ED1-9187-7629EA795EED}" destId="{0011610B-9382-4E4B-A841-D71EAF229F4F}" srcOrd="0" destOrd="0" presId="urn:microsoft.com/office/officeart/2016/7/layout/ChevronBlockProcess"/>
    <dgm:cxn modelId="{3B3CDD64-7B60-44FA-B786-D170917BB897}" type="presOf" srcId="{07DEC233-3FB9-4B71-A08F-39EC5AD5DF8D}" destId="{752F8176-0BBC-442C-B9B0-64E40C022567}" srcOrd="0" destOrd="0" presId="urn:microsoft.com/office/officeart/2016/7/layout/ChevronBlockProcess"/>
    <dgm:cxn modelId="{4B8FE469-2992-43D6-B3DB-E42A8DFE1628}" srcId="{7D802B30-E6FD-4A7F-A1EE-9FB237418D10}" destId="{F3128818-17D2-489A-AE9E-5EE8EFCEF5B5}" srcOrd="0" destOrd="0" parTransId="{677D1F2A-E847-4EFF-AE38-A54C8AB80C1F}" sibTransId="{DD3CD746-0325-4E11-BBD4-D75EF56A0C23}"/>
    <dgm:cxn modelId="{3B026659-26AE-4285-B7CD-67F9401D8D9C}" type="presOf" srcId="{E0FA4033-7C32-4386-A8F8-8AD0F7D84026}" destId="{42E5FC99-E911-4E37-A77D-562D10727CD3}" srcOrd="0" destOrd="0" presId="urn:microsoft.com/office/officeart/2016/7/layout/ChevronBlockProcess"/>
    <dgm:cxn modelId="{55CAF181-0F16-4A42-BE7F-F08A09F4AA7F}" type="presOf" srcId="{31C8CDDB-B989-422F-B092-B0335249CB84}" destId="{E738B65C-C470-4AC1-A62D-1104F7F40704}" srcOrd="0" destOrd="0" presId="urn:microsoft.com/office/officeart/2016/7/layout/ChevronBlockProcess"/>
    <dgm:cxn modelId="{FF1D828C-7997-4651-80E6-8370E3444A7B}" type="presOf" srcId="{F3128818-17D2-489A-AE9E-5EE8EFCEF5B5}" destId="{D1DE618E-C7B3-4394-A049-6C007ED36627}" srcOrd="0" destOrd="0" presId="urn:microsoft.com/office/officeart/2016/7/layout/ChevronBlockProcess"/>
    <dgm:cxn modelId="{1F4C6897-85C5-44E5-A781-2CC7966D354C}" srcId="{0B288729-F68C-41D2-84F3-624FC997A718}" destId="{F0537D51-1C8F-4561-90CE-00B363EEBCB3}" srcOrd="0" destOrd="0" parTransId="{F68A095A-4305-46B0-B540-B7E97585073C}" sibTransId="{D5A3CC2F-AD98-4285-AECC-6EFA4ACB06CE}"/>
    <dgm:cxn modelId="{2E49AAA9-6D52-4B12-ADC4-EB5C86971327}" type="presOf" srcId="{0B288729-F68C-41D2-84F3-624FC997A718}" destId="{89A13628-F316-41F0-A364-7F0AB550668B}" srcOrd="0" destOrd="0" presId="urn:microsoft.com/office/officeart/2016/7/layout/ChevronBlockProcess"/>
    <dgm:cxn modelId="{CB002AAD-D920-4983-8BC9-A19BD8F85CF8}" srcId="{F0537D51-1C8F-4561-90CE-00B363EEBCB3}" destId="{E0FA4033-7C32-4386-A8F8-8AD0F7D84026}" srcOrd="0" destOrd="0" parTransId="{7D428E05-E0C3-4BC5-9BC5-D9F2ABFF86FD}" sibTransId="{CE4BAF4E-0BD1-41A3-B085-119247E45117}"/>
    <dgm:cxn modelId="{FC4BBDAE-31B1-444D-A1BA-FD782A8178F2}" type="presOf" srcId="{A9678FEC-21FD-43FB-82AD-922F6F0A81C4}" destId="{0DF12637-5931-403B-B516-F5EDF40BAEAD}" srcOrd="0" destOrd="0" presId="urn:microsoft.com/office/officeart/2016/7/layout/ChevronBlockProcess"/>
    <dgm:cxn modelId="{578676AF-BB7E-430B-A48A-CE0ADEA68E3F}" srcId="{07DEC233-3FB9-4B71-A08F-39EC5AD5DF8D}" destId="{C6755566-8C6D-4998-B393-3C0D3119C841}" srcOrd="0" destOrd="0" parTransId="{E852264B-1CB4-4612-BCD6-6B6A65B45A67}" sibTransId="{511B01D8-25F6-4461-92D7-01090BE56D98}"/>
    <dgm:cxn modelId="{E8D094CE-7ECD-49A2-B509-A4C0CB90589F}" srcId="{0B288729-F68C-41D2-84F3-624FC997A718}" destId="{07DEC233-3FB9-4B71-A08F-39EC5AD5DF8D}" srcOrd="3" destOrd="0" parTransId="{ACEBCECF-E23A-466A-9E05-B97836E12449}" sibTransId="{FBFDD114-30EB-48F3-9C4E-775C4D6BB2E4}"/>
    <dgm:cxn modelId="{E425C2DA-18B0-498B-841A-F10CEF97FB63}" srcId="{A9678FEC-21FD-43FB-82AD-922F6F0A81C4}" destId="{A9B998DF-81E4-4ED1-9187-7629EA795EED}" srcOrd="0" destOrd="0" parTransId="{073667B6-EF95-49AE-BB1A-DC51096478A2}" sibTransId="{2E720833-B9CF-43E8-91E0-49B3C23B0619}"/>
    <dgm:cxn modelId="{8A7229E9-B74B-465A-B9C3-BA821EBE5787}" srcId="{0B288729-F68C-41D2-84F3-624FC997A718}" destId="{B00672A5-C92D-42ED-A259-F42DAEF7ECB0}" srcOrd="1" destOrd="0" parTransId="{B938E40A-75E8-417B-BE13-B0E7C211E5A5}" sibTransId="{85AE5616-0BFB-4D69-9CD2-7618F1ED7B5B}"/>
    <dgm:cxn modelId="{14CE73F4-959C-483F-A521-DA8042236B11}" srcId="{B00672A5-C92D-42ED-A259-F42DAEF7ECB0}" destId="{31C8CDDB-B989-422F-B092-B0335249CB84}" srcOrd="0" destOrd="0" parTransId="{69C15F5F-8C7C-44B3-B6F7-BE27F9390067}" sibTransId="{C2808F69-C3EE-4EC9-A01C-2C9978305447}"/>
    <dgm:cxn modelId="{04FB85F8-A11A-4E23-8EC2-D6EF21564AB6}" srcId="{0B288729-F68C-41D2-84F3-624FC997A718}" destId="{7D802B30-E6FD-4A7F-A1EE-9FB237418D10}" srcOrd="4" destOrd="0" parTransId="{CD292279-1059-4D49-88A6-3023BBEAA1C3}" sibTransId="{F6F09AF5-EF9F-45F1-9A19-D712AD3795F0}"/>
    <dgm:cxn modelId="{8B6F80E0-5C5F-47FB-A124-85F1C267AA81}" type="presParOf" srcId="{89A13628-F316-41F0-A364-7F0AB550668B}" destId="{545DC0FD-F750-4995-9103-9FF3BDE031DC}" srcOrd="0" destOrd="0" presId="urn:microsoft.com/office/officeart/2016/7/layout/ChevronBlockProcess"/>
    <dgm:cxn modelId="{C0AE317A-7931-4D9E-A1F3-9A68070F8591}" type="presParOf" srcId="{545DC0FD-F750-4995-9103-9FF3BDE031DC}" destId="{26A4FB84-C342-4435-8A67-A8720DBD276A}" srcOrd="0" destOrd="0" presId="urn:microsoft.com/office/officeart/2016/7/layout/ChevronBlockProcess"/>
    <dgm:cxn modelId="{4C7E2573-53B1-4EBF-A1AB-494CFB627821}" type="presParOf" srcId="{545DC0FD-F750-4995-9103-9FF3BDE031DC}" destId="{42E5FC99-E911-4E37-A77D-562D10727CD3}" srcOrd="1" destOrd="0" presId="urn:microsoft.com/office/officeart/2016/7/layout/ChevronBlockProcess"/>
    <dgm:cxn modelId="{7C998ECC-C4FE-49EA-AE5A-E1F00D2BAD5C}" type="presParOf" srcId="{89A13628-F316-41F0-A364-7F0AB550668B}" destId="{5A0CE7B5-FD31-4CB1-AFF1-F4AA497CDAB5}" srcOrd="1" destOrd="0" presId="urn:microsoft.com/office/officeart/2016/7/layout/ChevronBlockProcess"/>
    <dgm:cxn modelId="{E27A72EC-8E97-42BD-B51A-78A9ED50975B}" type="presParOf" srcId="{89A13628-F316-41F0-A364-7F0AB550668B}" destId="{30F244D7-11F7-4838-928F-77D579B444CD}" srcOrd="2" destOrd="0" presId="urn:microsoft.com/office/officeart/2016/7/layout/ChevronBlockProcess"/>
    <dgm:cxn modelId="{28F67BEE-AF11-4D48-9971-6612F23137B8}" type="presParOf" srcId="{30F244D7-11F7-4838-928F-77D579B444CD}" destId="{5D76EBAC-E103-437D-AEA2-49D0513C09AF}" srcOrd="0" destOrd="0" presId="urn:microsoft.com/office/officeart/2016/7/layout/ChevronBlockProcess"/>
    <dgm:cxn modelId="{F126D858-790D-4A3D-AE9D-7FEECC994FB6}" type="presParOf" srcId="{30F244D7-11F7-4838-928F-77D579B444CD}" destId="{E738B65C-C470-4AC1-A62D-1104F7F40704}" srcOrd="1" destOrd="0" presId="urn:microsoft.com/office/officeart/2016/7/layout/ChevronBlockProcess"/>
    <dgm:cxn modelId="{4990D775-E73C-4D8F-976A-94F67ED96F7F}" type="presParOf" srcId="{89A13628-F316-41F0-A364-7F0AB550668B}" destId="{A0602F76-2A5B-4A2B-95AD-3030C93A798B}" srcOrd="3" destOrd="0" presId="urn:microsoft.com/office/officeart/2016/7/layout/ChevronBlockProcess"/>
    <dgm:cxn modelId="{96FE8C74-3EFA-4261-9E5E-6D995504AD40}" type="presParOf" srcId="{89A13628-F316-41F0-A364-7F0AB550668B}" destId="{DC8A0A03-9C43-43E9-909A-7787E5BCCEFA}" srcOrd="4" destOrd="0" presId="urn:microsoft.com/office/officeart/2016/7/layout/ChevronBlockProcess"/>
    <dgm:cxn modelId="{61864E5F-8712-4BD9-BA5E-4BB9CD1B475D}" type="presParOf" srcId="{DC8A0A03-9C43-43E9-909A-7787E5BCCEFA}" destId="{0DF12637-5931-403B-B516-F5EDF40BAEAD}" srcOrd="0" destOrd="0" presId="urn:microsoft.com/office/officeart/2016/7/layout/ChevronBlockProcess"/>
    <dgm:cxn modelId="{415D5E1C-01EF-4DFB-B746-F9BF6C0B9B3F}" type="presParOf" srcId="{DC8A0A03-9C43-43E9-909A-7787E5BCCEFA}" destId="{0011610B-9382-4E4B-A841-D71EAF229F4F}" srcOrd="1" destOrd="0" presId="urn:microsoft.com/office/officeart/2016/7/layout/ChevronBlockProcess"/>
    <dgm:cxn modelId="{A88622AA-11F0-4FF2-B815-2DB43EC6818A}" type="presParOf" srcId="{89A13628-F316-41F0-A364-7F0AB550668B}" destId="{E4D7C5D0-938C-4AA7-BC76-404AF36368E6}" srcOrd="5" destOrd="0" presId="urn:microsoft.com/office/officeart/2016/7/layout/ChevronBlockProcess"/>
    <dgm:cxn modelId="{F05DB5F8-D0F9-48E9-A1A3-3C31133F9198}" type="presParOf" srcId="{89A13628-F316-41F0-A364-7F0AB550668B}" destId="{F4EC62A5-618B-41F2-B99E-E208D6B8BE8F}" srcOrd="6" destOrd="0" presId="urn:microsoft.com/office/officeart/2016/7/layout/ChevronBlockProcess"/>
    <dgm:cxn modelId="{9FCDE8BA-69E8-4E3F-AB02-5E5608AA338E}" type="presParOf" srcId="{F4EC62A5-618B-41F2-B99E-E208D6B8BE8F}" destId="{752F8176-0BBC-442C-B9B0-64E40C022567}" srcOrd="0" destOrd="0" presId="urn:microsoft.com/office/officeart/2016/7/layout/ChevronBlockProcess"/>
    <dgm:cxn modelId="{1FCA7BA9-CBD2-44F3-ADDD-0003ADE3D33C}" type="presParOf" srcId="{F4EC62A5-618B-41F2-B99E-E208D6B8BE8F}" destId="{B6F0071E-BA6D-4015-A7A5-05AF6EF09142}" srcOrd="1" destOrd="0" presId="urn:microsoft.com/office/officeart/2016/7/layout/ChevronBlockProcess"/>
    <dgm:cxn modelId="{B28E25A7-2B42-4AB6-B1EE-2FA3E9C2958B}" type="presParOf" srcId="{89A13628-F316-41F0-A364-7F0AB550668B}" destId="{A9982168-2410-46A1-AF7D-B397E3513761}" srcOrd="7" destOrd="0" presId="urn:microsoft.com/office/officeart/2016/7/layout/ChevronBlockProcess"/>
    <dgm:cxn modelId="{0B695CF1-A040-43B0-B054-111E79689A04}" type="presParOf" srcId="{89A13628-F316-41F0-A364-7F0AB550668B}" destId="{4DE2BEFF-7C23-476A-B429-9F39ABA353E3}" srcOrd="8" destOrd="0" presId="urn:microsoft.com/office/officeart/2016/7/layout/ChevronBlockProcess"/>
    <dgm:cxn modelId="{F6F6C4DB-5516-4757-80C6-E74F60A52EE3}" type="presParOf" srcId="{4DE2BEFF-7C23-476A-B429-9F39ABA353E3}" destId="{719C91EA-9A0C-414D-915C-784B6760C84B}" srcOrd="0" destOrd="0" presId="urn:microsoft.com/office/officeart/2016/7/layout/ChevronBlockProcess"/>
    <dgm:cxn modelId="{CCC5B6BB-B2C0-40E1-B699-2E992862F03F}" type="presParOf" srcId="{4DE2BEFF-7C23-476A-B429-9F39ABA353E3}" destId="{D1DE618E-C7B3-4394-A049-6C007ED36627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F6FCD0-A00E-4D7F-8B03-3C4E8CD3EAF5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accent3_4" csCatId="accent3"/>
      <dgm:spPr/>
      <dgm:t>
        <a:bodyPr/>
        <a:lstStyle/>
        <a:p>
          <a:endParaRPr lang="en-US"/>
        </a:p>
      </dgm:t>
    </dgm:pt>
    <dgm:pt modelId="{2FDEF1F9-58B6-487C-9136-2B6845EE3D5E}">
      <dgm:prSet/>
      <dgm:spPr/>
      <dgm:t>
        <a:bodyPr/>
        <a:lstStyle/>
        <a:p>
          <a:r>
            <a:rPr lang="en-US"/>
            <a:t>Predict New Positions</a:t>
          </a:r>
        </a:p>
      </dgm:t>
    </dgm:pt>
    <dgm:pt modelId="{ABD6F75A-9166-4568-B277-05B9721926DD}" type="parTrans" cxnId="{889514ED-D143-4013-8722-E4ACB1D093F4}">
      <dgm:prSet/>
      <dgm:spPr/>
      <dgm:t>
        <a:bodyPr/>
        <a:lstStyle/>
        <a:p>
          <a:endParaRPr lang="en-US"/>
        </a:p>
      </dgm:t>
    </dgm:pt>
    <dgm:pt modelId="{4B8B020B-BB32-49A7-8D47-D15602962837}" type="sibTrans" cxnId="{889514ED-D143-4013-8722-E4ACB1D093F4}">
      <dgm:prSet/>
      <dgm:spPr/>
      <dgm:t>
        <a:bodyPr/>
        <a:lstStyle/>
        <a:p>
          <a:endParaRPr lang="en-US"/>
        </a:p>
      </dgm:t>
    </dgm:pt>
    <dgm:pt modelId="{A8A324EB-77F2-4F8C-B596-50E12786DC81}">
      <dgm:prSet/>
      <dgm:spPr/>
      <dgm:t>
        <a:bodyPr/>
        <a:lstStyle/>
        <a:p>
          <a:r>
            <a:rPr lang="en-US"/>
            <a:t>Calculate Potential Energy and Forces</a:t>
          </a:r>
        </a:p>
      </dgm:t>
    </dgm:pt>
    <dgm:pt modelId="{263E7B55-A721-4CED-8A0C-4DF6DFE37EF4}" type="parTrans" cxnId="{F6D5F931-6095-46A3-9436-8F8D279CF37E}">
      <dgm:prSet/>
      <dgm:spPr/>
      <dgm:t>
        <a:bodyPr/>
        <a:lstStyle/>
        <a:p>
          <a:endParaRPr lang="en-US"/>
        </a:p>
      </dgm:t>
    </dgm:pt>
    <dgm:pt modelId="{639DFBFF-F128-43DB-B387-2CA68614D0B9}" type="sibTrans" cxnId="{F6D5F931-6095-46A3-9436-8F8D279CF37E}">
      <dgm:prSet/>
      <dgm:spPr/>
      <dgm:t>
        <a:bodyPr/>
        <a:lstStyle/>
        <a:p>
          <a:endParaRPr lang="en-US"/>
        </a:p>
      </dgm:t>
    </dgm:pt>
    <dgm:pt modelId="{C573BCD0-14C6-4E26-B0DA-1E86A4DD5657}">
      <dgm:prSet/>
      <dgm:spPr/>
      <dgm:t>
        <a:bodyPr/>
        <a:lstStyle/>
        <a:p>
          <a:r>
            <a:rPr lang="en-US"/>
            <a:t>Correct New Positions</a:t>
          </a:r>
        </a:p>
      </dgm:t>
    </dgm:pt>
    <dgm:pt modelId="{C16F07DF-E464-4483-913F-F7636777252A}" type="parTrans" cxnId="{8C14F440-AB7F-4125-90ED-18719F649F24}">
      <dgm:prSet/>
      <dgm:spPr/>
      <dgm:t>
        <a:bodyPr/>
        <a:lstStyle/>
        <a:p>
          <a:endParaRPr lang="en-US"/>
        </a:p>
      </dgm:t>
    </dgm:pt>
    <dgm:pt modelId="{E75245D6-BC84-48A8-8956-EF7C4EEF7BD7}" type="sibTrans" cxnId="{8C14F440-AB7F-4125-90ED-18719F649F24}">
      <dgm:prSet/>
      <dgm:spPr/>
      <dgm:t>
        <a:bodyPr/>
        <a:lstStyle/>
        <a:p>
          <a:endParaRPr lang="en-US"/>
        </a:p>
      </dgm:t>
    </dgm:pt>
    <dgm:pt modelId="{8CF3A864-B043-48E0-A12F-E078A859DA9A}">
      <dgm:prSet/>
      <dgm:spPr/>
      <dgm:t>
        <a:bodyPr/>
        <a:lstStyle/>
        <a:p>
          <a:r>
            <a:rPr lang="en-US"/>
            <a:t>Apply Periodic Boundary Conditions</a:t>
          </a:r>
        </a:p>
      </dgm:t>
    </dgm:pt>
    <dgm:pt modelId="{B776F643-FD59-4721-9D26-45C08FE3A65B}" type="parTrans" cxnId="{13FEBA63-52CF-4FDB-98B6-76CE4E4E1498}">
      <dgm:prSet/>
      <dgm:spPr/>
      <dgm:t>
        <a:bodyPr/>
        <a:lstStyle/>
        <a:p>
          <a:endParaRPr lang="en-US"/>
        </a:p>
      </dgm:t>
    </dgm:pt>
    <dgm:pt modelId="{831FA5C1-5661-462F-847B-0CA68CF39222}" type="sibTrans" cxnId="{13FEBA63-52CF-4FDB-98B6-76CE4E4E1498}">
      <dgm:prSet/>
      <dgm:spPr/>
      <dgm:t>
        <a:bodyPr/>
        <a:lstStyle/>
        <a:p>
          <a:endParaRPr lang="en-US"/>
        </a:p>
      </dgm:t>
    </dgm:pt>
    <dgm:pt modelId="{668BE995-6457-4154-876A-39A0E5C0230E}">
      <dgm:prSet/>
      <dgm:spPr/>
      <dgm:t>
        <a:bodyPr/>
        <a:lstStyle/>
        <a:p>
          <a:r>
            <a:rPr lang="en-US"/>
            <a:t>Scale Velocities</a:t>
          </a:r>
        </a:p>
      </dgm:t>
    </dgm:pt>
    <dgm:pt modelId="{37C392A0-586B-4CA1-9CE8-C49A4D32690E}" type="parTrans" cxnId="{4C309893-33C5-466A-9BC3-A322F14EFE96}">
      <dgm:prSet/>
      <dgm:spPr/>
      <dgm:t>
        <a:bodyPr/>
        <a:lstStyle/>
        <a:p>
          <a:endParaRPr lang="en-US"/>
        </a:p>
      </dgm:t>
    </dgm:pt>
    <dgm:pt modelId="{167529CE-0AE8-4083-847D-C5034520696B}" type="sibTrans" cxnId="{4C309893-33C5-466A-9BC3-A322F14EFE96}">
      <dgm:prSet/>
      <dgm:spPr/>
      <dgm:t>
        <a:bodyPr/>
        <a:lstStyle/>
        <a:p>
          <a:endParaRPr lang="en-US"/>
        </a:p>
      </dgm:t>
    </dgm:pt>
    <dgm:pt modelId="{4E54895D-0942-4EE0-97F7-6688613C2091}">
      <dgm:prSet/>
      <dgm:spPr/>
      <dgm:t>
        <a:bodyPr/>
        <a:lstStyle/>
        <a:p>
          <a:r>
            <a:rPr lang="en-US"/>
            <a:t>Update Neighbor List every k</a:t>
          </a:r>
          <a:r>
            <a:rPr lang="en-US" baseline="-25000"/>
            <a:t>nbr</a:t>
          </a:r>
          <a:r>
            <a:rPr lang="en-US"/>
            <a:t> steps</a:t>
          </a:r>
        </a:p>
      </dgm:t>
    </dgm:pt>
    <dgm:pt modelId="{0A5E6916-446C-4CDD-BBD0-7358ADB89EF4}" type="parTrans" cxnId="{CC789B35-0C7A-4A1B-9971-A73ED5BA5D29}">
      <dgm:prSet/>
      <dgm:spPr/>
      <dgm:t>
        <a:bodyPr/>
        <a:lstStyle/>
        <a:p>
          <a:endParaRPr lang="en-US"/>
        </a:p>
      </dgm:t>
    </dgm:pt>
    <dgm:pt modelId="{EFF83F19-6A98-401B-B131-DBE6F90A0749}" type="sibTrans" cxnId="{CC789B35-0C7A-4A1B-9971-A73ED5BA5D29}">
      <dgm:prSet/>
      <dgm:spPr/>
      <dgm:t>
        <a:bodyPr/>
        <a:lstStyle/>
        <a:p>
          <a:endParaRPr lang="en-US"/>
        </a:p>
      </dgm:t>
    </dgm:pt>
    <dgm:pt modelId="{21B78AA6-CCD1-4B5D-AAEA-32A035D36C46}">
      <dgm:prSet/>
      <dgm:spPr/>
      <dgm:t>
        <a:bodyPr/>
        <a:lstStyle/>
        <a:p>
          <a:r>
            <a:rPr lang="en-US"/>
            <a:t>Sample Properties every k</a:t>
          </a:r>
          <a:r>
            <a:rPr lang="en-US" baseline="-25000"/>
            <a:t>samp</a:t>
          </a:r>
          <a:r>
            <a:rPr lang="en-US"/>
            <a:t> steps</a:t>
          </a:r>
        </a:p>
      </dgm:t>
    </dgm:pt>
    <dgm:pt modelId="{5DBBBC2D-5FA6-4211-B403-A0EF686BC3FF}" type="parTrans" cxnId="{3B32484B-0CBA-426F-B9D5-2DB81B52B092}">
      <dgm:prSet/>
      <dgm:spPr/>
      <dgm:t>
        <a:bodyPr/>
        <a:lstStyle/>
        <a:p>
          <a:endParaRPr lang="en-US"/>
        </a:p>
      </dgm:t>
    </dgm:pt>
    <dgm:pt modelId="{4BA95DC8-3713-42B4-86DC-F922C16A3477}" type="sibTrans" cxnId="{3B32484B-0CBA-426F-B9D5-2DB81B52B092}">
      <dgm:prSet/>
      <dgm:spPr/>
      <dgm:t>
        <a:bodyPr/>
        <a:lstStyle/>
        <a:p>
          <a:endParaRPr lang="en-US"/>
        </a:p>
      </dgm:t>
    </dgm:pt>
    <dgm:pt modelId="{23D85D6E-9C07-43F6-BD69-ABE5C7F81139}">
      <dgm:prSet/>
      <dgm:spPr/>
      <dgm:t>
        <a:bodyPr/>
        <a:lstStyle/>
        <a:p>
          <a:r>
            <a:rPr lang="en-US"/>
            <a:t>Generate Equilibration Results</a:t>
          </a:r>
        </a:p>
      </dgm:t>
    </dgm:pt>
    <dgm:pt modelId="{FCA89DC6-7BDE-4060-9C92-C5E58D86F87C}" type="parTrans" cxnId="{7840CA02-420A-4653-A1D4-F5330929F49A}">
      <dgm:prSet/>
      <dgm:spPr/>
      <dgm:t>
        <a:bodyPr/>
        <a:lstStyle/>
        <a:p>
          <a:endParaRPr lang="en-US"/>
        </a:p>
      </dgm:t>
    </dgm:pt>
    <dgm:pt modelId="{C503706E-ABBE-465C-9E72-343FAFAF9761}" type="sibTrans" cxnId="{7840CA02-420A-4653-A1D4-F5330929F49A}">
      <dgm:prSet/>
      <dgm:spPr/>
      <dgm:t>
        <a:bodyPr/>
        <a:lstStyle/>
        <a:p>
          <a:endParaRPr lang="en-US"/>
        </a:p>
      </dgm:t>
    </dgm:pt>
    <dgm:pt modelId="{D1BE7FDD-A57A-445C-A292-0BFA32716B75}" type="pres">
      <dgm:prSet presAssocID="{F0F6FCD0-A00E-4D7F-8B03-3C4E8CD3EAF5}" presName="Name0" presStyleCnt="0">
        <dgm:presLayoutVars>
          <dgm:dir/>
          <dgm:resizeHandles val="exact"/>
        </dgm:presLayoutVars>
      </dgm:prSet>
      <dgm:spPr/>
    </dgm:pt>
    <dgm:pt modelId="{4700C84A-8B4D-4CE1-9DBD-50EE275E24D0}" type="pres">
      <dgm:prSet presAssocID="{2FDEF1F9-58B6-487C-9136-2B6845EE3D5E}" presName="node" presStyleLbl="node1" presStyleIdx="0" presStyleCnt="8">
        <dgm:presLayoutVars>
          <dgm:bulletEnabled val="1"/>
        </dgm:presLayoutVars>
      </dgm:prSet>
      <dgm:spPr/>
    </dgm:pt>
    <dgm:pt modelId="{475689BC-F1E4-414C-BF1D-671C31881339}" type="pres">
      <dgm:prSet presAssocID="{4B8B020B-BB32-49A7-8D47-D15602962837}" presName="sibTrans" presStyleLbl="sibTrans1D1" presStyleIdx="0" presStyleCnt="7"/>
      <dgm:spPr/>
    </dgm:pt>
    <dgm:pt modelId="{45E77832-F1EC-4FE0-8462-CF9D4BAE2BC1}" type="pres">
      <dgm:prSet presAssocID="{4B8B020B-BB32-49A7-8D47-D15602962837}" presName="connectorText" presStyleLbl="sibTrans1D1" presStyleIdx="0" presStyleCnt="7"/>
      <dgm:spPr/>
    </dgm:pt>
    <dgm:pt modelId="{CA6C0C9A-4F37-4D1E-814B-A02EF62EAE67}" type="pres">
      <dgm:prSet presAssocID="{A8A324EB-77F2-4F8C-B596-50E12786DC81}" presName="node" presStyleLbl="node1" presStyleIdx="1" presStyleCnt="8">
        <dgm:presLayoutVars>
          <dgm:bulletEnabled val="1"/>
        </dgm:presLayoutVars>
      </dgm:prSet>
      <dgm:spPr/>
    </dgm:pt>
    <dgm:pt modelId="{CCDCED9B-9D4C-4CE9-BBA6-A2C6F570329C}" type="pres">
      <dgm:prSet presAssocID="{639DFBFF-F128-43DB-B387-2CA68614D0B9}" presName="sibTrans" presStyleLbl="sibTrans1D1" presStyleIdx="1" presStyleCnt="7"/>
      <dgm:spPr/>
    </dgm:pt>
    <dgm:pt modelId="{652BABC0-8C3E-45F0-8E94-F77A6D0048A5}" type="pres">
      <dgm:prSet presAssocID="{639DFBFF-F128-43DB-B387-2CA68614D0B9}" presName="connectorText" presStyleLbl="sibTrans1D1" presStyleIdx="1" presStyleCnt="7"/>
      <dgm:spPr/>
    </dgm:pt>
    <dgm:pt modelId="{920F9DA0-F899-4F30-A51B-667898505907}" type="pres">
      <dgm:prSet presAssocID="{C573BCD0-14C6-4E26-B0DA-1E86A4DD5657}" presName="node" presStyleLbl="node1" presStyleIdx="2" presStyleCnt="8">
        <dgm:presLayoutVars>
          <dgm:bulletEnabled val="1"/>
        </dgm:presLayoutVars>
      </dgm:prSet>
      <dgm:spPr/>
    </dgm:pt>
    <dgm:pt modelId="{5A13DA6B-780C-45BD-91F7-D8DEA3817E6B}" type="pres">
      <dgm:prSet presAssocID="{E75245D6-BC84-48A8-8956-EF7C4EEF7BD7}" presName="sibTrans" presStyleLbl="sibTrans1D1" presStyleIdx="2" presStyleCnt="7"/>
      <dgm:spPr/>
    </dgm:pt>
    <dgm:pt modelId="{EA1C50DA-0F4A-415B-B803-4A81C53A1A8C}" type="pres">
      <dgm:prSet presAssocID="{E75245D6-BC84-48A8-8956-EF7C4EEF7BD7}" presName="connectorText" presStyleLbl="sibTrans1D1" presStyleIdx="2" presStyleCnt="7"/>
      <dgm:spPr/>
    </dgm:pt>
    <dgm:pt modelId="{EC03E6A4-692C-4195-A150-D88DC9B630DC}" type="pres">
      <dgm:prSet presAssocID="{8CF3A864-B043-48E0-A12F-E078A859DA9A}" presName="node" presStyleLbl="node1" presStyleIdx="3" presStyleCnt="8">
        <dgm:presLayoutVars>
          <dgm:bulletEnabled val="1"/>
        </dgm:presLayoutVars>
      </dgm:prSet>
      <dgm:spPr/>
    </dgm:pt>
    <dgm:pt modelId="{E710C9C4-549A-4FEC-93F0-B7CFBDCAB264}" type="pres">
      <dgm:prSet presAssocID="{831FA5C1-5661-462F-847B-0CA68CF39222}" presName="sibTrans" presStyleLbl="sibTrans1D1" presStyleIdx="3" presStyleCnt="7"/>
      <dgm:spPr/>
    </dgm:pt>
    <dgm:pt modelId="{3363172E-641C-4EB3-A6D9-F4459AF4A6EB}" type="pres">
      <dgm:prSet presAssocID="{831FA5C1-5661-462F-847B-0CA68CF39222}" presName="connectorText" presStyleLbl="sibTrans1D1" presStyleIdx="3" presStyleCnt="7"/>
      <dgm:spPr/>
    </dgm:pt>
    <dgm:pt modelId="{AE55A348-63F1-4D9C-A7E9-737973F74A94}" type="pres">
      <dgm:prSet presAssocID="{668BE995-6457-4154-876A-39A0E5C0230E}" presName="node" presStyleLbl="node1" presStyleIdx="4" presStyleCnt="8">
        <dgm:presLayoutVars>
          <dgm:bulletEnabled val="1"/>
        </dgm:presLayoutVars>
      </dgm:prSet>
      <dgm:spPr/>
    </dgm:pt>
    <dgm:pt modelId="{2A91DEFA-FF10-4EF9-8388-C6403D62AC48}" type="pres">
      <dgm:prSet presAssocID="{167529CE-0AE8-4083-847D-C5034520696B}" presName="sibTrans" presStyleLbl="sibTrans1D1" presStyleIdx="4" presStyleCnt="7"/>
      <dgm:spPr/>
    </dgm:pt>
    <dgm:pt modelId="{1BF88657-67CF-4351-B6C9-FD25AD61D21B}" type="pres">
      <dgm:prSet presAssocID="{167529CE-0AE8-4083-847D-C5034520696B}" presName="connectorText" presStyleLbl="sibTrans1D1" presStyleIdx="4" presStyleCnt="7"/>
      <dgm:spPr/>
    </dgm:pt>
    <dgm:pt modelId="{0D27FB20-0397-4912-A9EF-920B6BBE0728}" type="pres">
      <dgm:prSet presAssocID="{4E54895D-0942-4EE0-97F7-6688613C2091}" presName="node" presStyleLbl="node1" presStyleIdx="5" presStyleCnt="8">
        <dgm:presLayoutVars>
          <dgm:bulletEnabled val="1"/>
        </dgm:presLayoutVars>
      </dgm:prSet>
      <dgm:spPr/>
    </dgm:pt>
    <dgm:pt modelId="{F88DCAC8-E768-4001-9617-6A820587980D}" type="pres">
      <dgm:prSet presAssocID="{EFF83F19-6A98-401B-B131-DBE6F90A0749}" presName="sibTrans" presStyleLbl="sibTrans1D1" presStyleIdx="5" presStyleCnt="7"/>
      <dgm:spPr/>
    </dgm:pt>
    <dgm:pt modelId="{115A51E4-69EA-4C01-A105-1285211471F8}" type="pres">
      <dgm:prSet presAssocID="{EFF83F19-6A98-401B-B131-DBE6F90A0749}" presName="connectorText" presStyleLbl="sibTrans1D1" presStyleIdx="5" presStyleCnt="7"/>
      <dgm:spPr/>
    </dgm:pt>
    <dgm:pt modelId="{9A353C99-F5F1-4A84-8F16-6207D1EE476B}" type="pres">
      <dgm:prSet presAssocID="{21B78AA6-CCD1-4B5D-AAEA-32A035D36C46}" presName="node" presStyleLbl="node1" presStyleIdx="6" presStyleCnt="8">
        <dgm:presLayoutVars>
          <dgm:bulletEnabled val="1"/>
        </dgm:presLayoutVars>
      </dgm:prSet>
      <dgm:spPr/>
    </dgm:pt>
    <dgm:pt modelId="{48F57C1F-8922-4D9E-A0C8-1B3F8FA6D10E}" type="pres">
      <dgm:prSet presAssocID="{4BA95DC8-3713-42B4-86DC-F922C16A3477}" presName="sibTrans" presStyleLbl="sibTrans1D1" presStyleIdx="6" presStyleCnt="7"/>
      <dgm:spPr/>
    </dgm:pt>
    <dgm:pt modelId="{608C4993-1A26-40B2-AFFB-19A8864A3553}" type="pres">
      <dgm:prSet presAssocID="{4BA95DC8-3713-42B4-86DC-F922C16A3477}" presName="connectorText" presStyleLbl="sibTrans1D1" presStyleIdx="6" presStyleCnt="7"/>
      <dgm:spPr/>
    </dgm:pt>
    <dgm:pt modelId="{50714A93-1994-4B26-80C0-E035AB82E9DB}" type="pres">
      <dgm:prSet presAssocID="{23D85D6E-9C07-43F6-BD69-ABE5C7F81139}" presName="node" presStyleLbl="node1" presStyleIdx="7" presStyleCnt="8">
        <dgm:presLayoutVars>
          <dgm:bulletEnabled val="1"/>
        </dgm:presLayoutVars>
      </dgm:prSet>
      <dgm:spPr/>
    </dgm:pt>
  </dgm:ptLst>
  <dgm:cxnLst>
    <dgm:cxn modelId="{7840CA02-420A-4653-A1D4-F5330929F49A}" srcId="{F0F6FCD0-A00E-4D7F-8B03-3C4E8CD3EAF5}" destId="{23D85D6E-9C07-43F6-BD69-ABE5C7F81139}" srcOrd="7" destOrd="0" parTransId="{FCA89DC6-7BDE-4060-9C92-C5E58D86F87C}" sibTransId="{C503706E-ABBE-465C-9E72-343FAFAF9761}"/>
    <dgm:cxn modelId="{50EB9105-C34F-4427-8635-97EF8B93DFE3}" type="presOf" srcId="{EFF83F19-6A98-401B-B131-DBE6F90A0749}" destId="{115A51E4-69EA-4C01-A105-1285211471F8}" srcOrd="1" destOrd="0" presId="urn:microsoft.com/office/officeart/2016/7/layout/RepeatingBendingProcessNew"/>
    <dgm:cxn modelId="{FBD9C508-E612-4CD3-A475-0E48C0371D96}" type="presOf" srcId="{C573BCD0-14C6-4E26-B0DA-1E86A4DD5657}" destId="{920F9DA0-F899-4F30-A51B-667898505907}" srcOrd="0" destOrd="0" presId="urn:microsoft.com/office/officeart/2016/7/layout/RepeatingBendingProcessNew"/>
    <dgm:cxn modelId="{37BD9C14-547D-4CA9-93FD-486C9844B44B}" type="presOf" srcId="{F0F6FCD0-A00E-4D7F-8B03-3C4E8CD3EAF5}" destId="{D1BE7FDD-A57A-445C-A292-0BFA32716B75}" srcOrd="0" destOrd="0" presId="urn:microsoft.com/office/officeart/2016/7/layout/RepeatingBendingProcessNew"/>
    <dgm:cxn modelId="{053BF51C-0C2A-43EE-915A-ED562C12E356}" type="presOf" srcId="{23D85D6E-9C07-43F6-BD69-ABE5C7F81139}" destId="{50714A93-1994-4B26-80C0-E035AB82E9DB}" srcOrd="0" destOrd="0" presId="urn:microsoft.com/office/officeart/2016/7/layout/RepeatingBendingProcessNew"/>
    <dgm:cxn modelId="{33D8471E-1780-4D4A-B7D7-EFAD3806DF67}" type="presOf" srcId="{4B8B020B-BB32-49A7-8D47-D15602962837}" destId="{475689BC-F1E4-414C-BF1D-671C31881339}" srcOrd="0" destOrd="0" presId="urn:microsoft.com/office/officeart/2016/7/layout/RepeatingBendingProcessNew"/>
    <dgm:cxn modelId="{F6D5F931-6095-46A3-9436-8F8D279CF37E}" srcId="{F0F6FCD0-A00E-4D7F-8B03-3C4E8CD3EAF5}" destId="{A8A324EB-77F2-4F8C-B596-50E12786DC81}" srcOrd="1" destOrd="0" parTransId="{263E7B55-A721-4CED-8A0C-4DF6DFE37EF4}" sibTransId="{639DFBFF-F128-43DB-B387-2CA68614D0B9}"/>
    <dgm:cxn modelId="{CE854F32-D299-4900-90A4-2F2B7A6314CB}" type="presOf" srcId="{EFF83F19-6A98-401B-B131-DBE6F90A0749}" destId="{F88DCAC8-E768-4001-9617-6A820587980D}" srcOrd="0" destOrd="0" presId="urn:microsoft.com/office/officeart/2016/7/layout/RepeatingBendingProcessNew"/>
    <dgm:cxn modelId="{784A3935-7502-42FB-A25A-BF60DEF5A524}" type="presOf" srcId="{4BA95DC8-3713-42B4-86DC-F922C16A3477}" destId="{608C4993-1A26-40B2-AFFB-19A8864A3553}" srcOrd="1" destOrd="0" presId="urn:microsoft.com/office/officeart/2016/7/layout/RepeatingBendingProcessNew"/>
    <dgm:cxn modelId="{CC789B35-0C7A-4A1B-9971-A73ED5BA5D29}" srcId="{F0F6FCD0-A00E-4D7F-8B03-3C4E8CD3EAF5}" destId="{4E54895D-0942-4EE0-97F7-6688613C2091}" srcOrd="5" destOrd="0" parTransId="{0A5E6916-446C-4CDD-BBD0-7358ADB89EF4}" sibTransId="{EFF83F19-6A98-401B-B131-DBE6F90A0749}"/>
    <dgm:cxn modelId="{E9A8D539-66E1-4A95-940C-247FA97449F2}" type="presOf" srcId="{A8A324EB-77F2-4F8C-B596-50E12786DC81}" destId="{CA6C0C9A-4F37-4D1E-814B-A02EF62EAE67}" srcOrd="0" destOrd="0" presId="urn:microsoft.com/office/officeart/2016/7/layout/RepeatingBendingProcessNew"/>
    <dgm:cxn modelId="{093D253D-6747-4DDB-AAB9-2DCEE5D93975}" type="presOf" srcId="{4B8B020B-BB32-49A7-8D47-D15602962837}" destId="{45E77832-F1EC-4FE0-8462-CF9D4BAE2BC1}" srcOrd="1" destOrd="0" presId="urn:microsoft.com/office/officeart/2016/7/layout/RepeatingBendingProcessNew"/>
    <dgm:cxn modelId="{8C14F440-AB7F-4125-90ED-18719F649F24}" srcId="{F0F6FCD0-A00E-4D7F-8B03-3C4E8CD3EAF5}" destId="{C573BCD0-14C6-4E26-B0DA-1E86A4DD5657}" srcOrd="2" destOrd="0" parTransId="{C16F07DF-E464-4483-913F-F7636777252A}" sibTransId="{E75245D6-BC84-48A8-8956-EF7C4EEF7BD7}"/>
    <dgm:cxn modelId="{13FEBA63-52CF-4FDB-98B6-76CE4E4E1498}" srcId="{F0F6FCD0-A00E-4D7F-8B03-3C4E8CD3EAF5}" destId="{8CF3A864-B043-48E0-A12F-E078A859DA9A}" srcOrd="3" destOrd="0" parTransId="{B776F643-FD59-4721-9D26-45C08FE3A65B}" sibTransId="{831FA5C1-5661-462F-847B-0CA68CF39222}"/>
    <dgm:cxn modelId="{C51D3B67-D32D-4962-8A37-5D144D747891}" type="presOf" srcId="{167529CE-0AE8-4083-847D-C5034520696B}" destId="{2A91DEFA-FF10-4EF9-8388-C6403D62AC48}" srcOrd="0" destOrd="0" presId="urn:microsoft.com/office/officeart/2016/7/layout/RepeatingBendingProcessNew"/>
    <dgm:cxn modelId="{EF9EB369-0BA1-467D-9593-588D3248718F}" type="presOf" srcId="{831FA5C1-5661-462F-847B-0CA68CF39222}" destId="{3363172E-641C-4EB3-A6D9-F4459AF4A6EB}" srcOrd="1" destOrd="0" presId="urn:microsoft.com/office/officeart/2016/7/layout/RepeatingBendingProcessNew"/>
    <dgm:cxn modelId="{3B32484B-0CBA-426F-B9D5-2DB81B52B092}" srcId="{F0F6FCD0-A00E-4D7F-8B03-3C4E8CD3EAF5}" destId="{21B78AA6-CCD1-4B5D-AAEA-32A035D36C46}" srcOrd="6" destOrd="0" parTransId="{5DBBBC2D-5FA6-4211-B403-A0EF686BC3FF}" sibTransId="{4BA95DC8-3713-42B4-86DC-F922C16A3477}"/>
    <dgm:cxn modelId="{AEA1756F-720B-40F8-81F3-B14AD21FEC4F}" type="presOf" srcId="{E75245D6-BC84-48A8-8956-EF7C4EEF7BD7}" destId="{5A13DA6B-780C-45BD-91F7-D8DEA3817E6B}" srcOrd="0" destOrd="0" presId="urn:microsoft.com/office/officeart/2016/7/layout/RepeatingBendingProcessNew"/>
    <dgm:cxn modelId="{1DA09675-AD4F-47E3-9125-A138F365005B}" type="presOf" srcId="{4E54895D-0942-4EE0-97F7-6688613C2091}" destId="{0D27FB20-0397-4912-A9EF-920B6BBE0728}" srcOrd="0" destOrd="0" presId="urn:microsoft.com/office/officeart/2016/7/layout/RepeatingBendingProcessNew"/>
    <dgm:cxn modelId="{6D2B6C7E-CD8B-45BB-92E8-56DE3BDA1D19}" type="presOf" srcId="{4BA95DC8-3713-42B4-86DC-F922C16A3477}" destId="{48F57C1F-8922-4D9E-A0C8-1B3F8FA6D10E}" srcOrd="0" destOrd="0" presId="urn:microsoft.com/office/officeart/2016/7/layout/RepeatingBendingProcessNew"/>
    <dgm:cxn modelId="{1974A08B-919F-4621-9FDC-78E6040B456F}" type="presOf" srcId="{8CF3A864-B043-48E0-A12F-E078A859DA9A}" destId="{EC03E6A4-692C-4195-A150-D88DC9B630DC}" srcOrd="0" destOrd="0" presId="urn:microsoft.com/office/officeart/2016/7/layout/RepeatingBendingProcessNew"/>
    <dgm:cxn modelId="{9F0D158F-AB2B-489D-BDDA-66CBE0F08A8D}" type="presOf" srcId="{668BE995-6457-4154-876A-39A0E5C0230E}" destId="{AE55A348-63F1-4D9C-A7E9-737973F74A94}" srcOrd="0" destOrd="0" presId="urn:microsoft.com/office/officeart/2016/7/layout/RepeatingBendingProcessNew"/>
    <dgm:cxn modelId="{AE9D0393-B3A7-4E0D-A3C2-D46A78F3138C}" type="presOf" srcId="{639DFBFF-F128-43DB-B387-2CA68614D0B9}" destId="{652BABC0-8C3E-45F0-8E94-F77A6D0048A5}" srcOrd="1" destOrd="0" presId="urn:microsoft.com/office/officeart/2016/7/layout/RepeatingBendingProcessNew"/>
    <dgm:cxn modelId="{4C309893-33C5-466A-9BC3-A322F14EFE96}" srcId="{F0F6FCD0-A00E-4D7F-8B03-3C4E8CD3EAF5}" destId="{668BE995-6457-4154-876A-39A0E5C0230E}" srcOrd="4" destOrd="0" parTransId="{37C392A0-586B-4CA1-9CE8-C49A4D32690E}" sibTransId="{167529CE-0AE8-4083-847D-C5034520696B}"/>
    <dgm:cxn modelId="{08A2A596-4FA5-420C-8F1A-96A2149BC3C0}" type="presOf" srcId="{2FDEF1F9-58B6-487C-9136-2B6845EE3D5E}" destId="{4700C84A-8B4D-4CE1-9DBD-50EE275E24D0}" srcOrd="0" destOrd="0" presId="urn:microsoft.com/office/officeart/2016/7/layout/RepeatingBendingProcessNew"/>
    <dgm:cxn modelId="{B8888DA3-018D-4D31-AD7C-E6921AF384AF}" type="presOf" srcId="{639DFBFF-F128-43DB-B387-2CA68614D0B9}" destId="{CCDCED9B-9D4C-4CE9-BBA6-A2C6F570329C}" srcOrd="0" destOrd="0" presId="urn:microsoft.com/office/officeart/2016/7/layout/RepeatingBendingProcessNew"/>
    <dgm:cxn modelId="{72A7D1B1-45CE-4195-96B5-0DDF37F2AEA0}" type="presOf" srcId="{167529CE-0AE8-4083-847D-C5034520696B}" destId="{1BF88657-67CF-4351-B6C9-FD25AD61D21B}" srcOrd="1" destOrd="0" presId="urn:microsoft.com/office/officeart/2016/7/layout/RepeatingBendingProcessNew"/>
    <dgm:cxn modelId="{F31814B6-CC4A-4FD5-8A44-A8D98785B63E}" type="presOf" srcId="{E75245D6-BC84-48A8-8956-EF7C4EEF7BD7}" destId="{EA1C50DA-0F4A-415B-B803-4A81C53A1A8C}" srcOrd="1" destOrd="0" presId="urn:microsoft.com/office/officeart/2016/7/layout/RepeatingBendingProcessNew"/>
    <dgm:cxn modelId="{A6CD84E5-F814-4F5F-AB23-DF738FBCBA31}" type="presOf" srcId="{21B78AA6-CCD1-4B5D-AAEA-32A035D36C46}" destId="{9A353C99-F5F1-4A84-8F16-6207D1EE476B}" srcOrd="0" destOrd="0" presId="urn:microsoft.com/office/officeart/2016/7/layout/RepeatingBendingProcessNew"/>
    <dgm:cxn modelId="{19620AE9-D42A-4F3B-B010-22133700DE1D}" type="presOf" srcId="{831FA5C1-5661-462F-847B-0CA68CF39222}" destId="{E710C9C4-549A-4FEC-93F0-B7CFBDCAB264}" srcOrd="0" destOrd="0" presId="urn:microsoft.com/office/officeart/2016/7/layout/RepeatingBendingProcessNew"/>
    <dgm:cxn modelId="{889514ED-D143-4013-8722-E4ACB1D093F4}" srcId="{F0F6FCD0-A00E-4D7F-8B03-3C4E8CD3EAF5}" destId="{2FDEF1F9-58B6-487C-9136-2B6845EE3D5E}" srcOrd="0" destOrd="0" parTransId="{ABD6F75A-9166-4568-B277-05B9721926DD}" sibTransId="{4B8B020B-BB32-49A7-8D47-D15602962837}"/>
    <dgm:cxn modelId="{FEA62D9A-1CBD-404D-90E3-5AFB9CB17E5C}" type="presParOf" srcId="{D1BE7FDD-A57A-445C-A292-0BFA32716B75}" destId="{4700C84A-8B4D-4CE1-9DBD-50EE275E24D0}" srcOrd="0" destOrd="0" presId="urn:microsoft.com/office/officeart/2016/7/layout/RepeatingBendingProcessNew"/>
    <dgm:cxn modelId="{37BA1481-A88E-4537-95A9-E8C18EC3C6F3}" type="presParOf" srcId="{D1BE7FDD-A57A-445C-A292-0BFA32716B75}" destId="{475689BC-F1E4-414C-BF1D-671C31881339}" srcOrd="1" destOrd="0" presId="urn:microsoft.com/office/officeart/2016/7/layout/RepeatingBendingProcessNew"/>
    <dgm:cxn modelId="{356C6AEA-87D0-4DF2-A288-6FA40E8CD28E}" type="presParOf" srcId="{475689BC-F1E4-414C-BF1D-671C31881339}" destId="{45E77832-F1EC-4FE0-8462-CF9D4BAE2BC1}" srcOrd="0" destOrd="0" presId="urn:microsoft.com/office/officeart/2016/7/layout/RepeatingBendingProcessNew"/>
    <dgm:cxn modelId="{E05AA7BD-1CA9-4FE9-99E0-1F0753FEDF76}" type="presParOf" srcId="{D1BE7FDD-A57A-445C-A292-0BFA32716B75}" destId="{CA6C0C9A-4F37-4D1E-814B-A02EF62EAE67}" srcOrd="2" destOrd="0" presId="urn:microsoft.com/office/officeart/2016/7/layout/RepeatingBendingProcessNew"/>
    <dgm:cxn modelId="{B0A0BB3E-9D10-41AE-9540-CE117B4EB9A7}" type="presParOf" srcId="{D1BE7FDD-A57A-445C-A292-0BFA32716B75}" destId="{CCDCED9B-9D4C-4CE9-BBA6-A2C6F570329C}" srcOrd="3" destOrd="0" presId="urn:microsoft.com/office/officeart/2016/7/layout/RepeatingBendingProcessNew"/>
    <dgm:cxn modelId="{694B3933-E07E-46A2-9051-424E14311B59}" type="presParOf" srcId="{CCDCED9B-9D4C-4CE9-BBA6-A2C6F570329C}" destId="{652BABC0-8C3E-45F0-8E94-F77A6D0048A5}" srcOrd="0" destOrd="0" presId="urn:microsoft.com/office/officeart/2016/7/layout/RepeatingBendingProcessNew"/>
    <dgm:cxn modelId="{657758D4-A807-4E23-B4A7-8B217C689E12}" type="presParOf" srcId="{D1BE7FDD-A57A-445C-A292-0BFA32716B75}" destId="{920F9DA0-F899-4F30-A51B-667898505907}" srcOrd="4" destOrd="0" presId="urn:microsoft.com/office/officeart/2016/7/layout/RepeatingBendingProcessNew"/>
    <dgm:cxn modelId="{DA43B1B0-AF37-4385-AC78-FB63F4C78737}" type="presParOf" srcId="{D1BE7FDD-A57A-445C-A292-0BFA32716B75}" destId="{5A13DA6B-780C-45BD-91F7-D8DEA3817E6B}" srcOrd="5" destOrd="0" presId="urn:microsoft.com/office/officeart/2016/7/layout/RepeatingBendingProcessNew"/>
    <dgm:cxn modelId="{C17CA901-6FE6-40CD-918D-A85FDEC79C7F}" type="presParOf" srcId="{5A13DA6B-780C-45BD-91F7-D8DEA3817E6B}" destId="{EA1C50DA-0F4A-415B-B803-4A81C53A1A8C}" srcOrd="0" destOrd="0" presId="urn:microsoft.com/office/officeart/2016/7/layout/RepeatingBendingProcessNew"/>
    <dgm:cxn modelId="{5E59BCF4-1E95-406C-B6A6-D3D9372B71D7}" type="presParOf" srcId="{D1BE7FDD-A57A-445C-A292-0BFA32716B75}" destId="{EC03E6A4-692C-4195-A150-D88DC9B630DC}" srcOrd="6" destOrd="0" presId="urn:microsoft.com/office/officeart/2016/7/layout/RepeatingBendingProcessNew"/>
    <dgm:cxn modelId="{850E145C-55DE-4773-9BBD-5FDCCC819F3F}" type="presParOf" srcId="{D1BE7FDD-A57A-445C-A292-0BFA32716B75}" destId="{E710C9C4-549A-4FEC-93F0-B7CFBDCAB264}" srcOrd="7" destOrd="0" presId="urn:microsoft.com/office/officeart/2016/7/layout/RepeatingBendingProcessNew"/>
    <dgm:cxn modelId="{0E0FEFBD-0941-421C-8D07-2EE122470F66}" type="presParOf" srcId="{E710C9C4-549A-4FEC-93F0-B7CFBDCAB264}" destId="{3363172E-641C-4EB3-A6D9-F4459AF4A6EB}" srcOrd="0" destOrd="0" presId="urn:microsoft.com/office/officeart/2016/7/layout/RepeatingBendingProcessNew"/>
    <dgm:cxn modelId="{6CEF6876-5BB8-407E-99E5-6AE422D09155}" type="presParOf" srcId="{D1BE7FDD-A57A-445C-A292-0BFA32716B75}" destId="{AE55A348-63F1-4D9C-A7E9-737973F74A94}" srcOrd="8" destOrd="0" presId="urn:microsoft.com/office/officeart/2016/7/layout/RepeatingBendingProcessNew"/>
    <dgm:cxn modelId="{213CC7D0-23DB-4D45-B1E2-3CCCE6D3DC63}" type="presParOf" srcId="{D1BE7FDD-A57A-445C-A292-0BFA32716B75}" destId="{2A91DEFA-FF10-4EF9-8388-C6403D62AC48}" srcOrd="9" destOrd="0" presId="urn:microsoft.com/office/officeart/2016/7/layout/RepeatingBendingProcessNew"/>
    <dgm:cxn modelId="{6F985007-BD72-4108-8543-BF883B1F934E}" type="presParOf" srcId="{2A91DEFA-FF10-4EF9-8388-C6403D62AC48}" destId="{1BF88657-67CF-4351-B6C9-FD25AD61D21B}" srcOrd="0" destOrd="0" presId="urn:microsoft.com/office/officeart/2016/7/layout/RepeatingBendingProcessNew"/>
    <dgm:cxn modelId="{0BAA69C7-7D72-43E9-91F8-35C8F21C698C}" type="presParOf" srcId="{D1BE7FDD-A57A-445C-A292-0BFA32716B75}" destId="{0D27FB20-0397-4912-A9EF-920B6BBE0728}" srcOrd="10" destOrd="0" presId="urn:microsoft.com/office/officeart/2016/7/layout/RepeatingBendingProcessNew"/>
    <dgm:cxn modelId="{C08A33F9-5919-405E-A90B-77D5A2B2E650}" type="presParOf" srcId="{D1BE7FDD-A57A-445C-A292-0BFA32716B75}" destId="{F88DCAC8-E768-4001-9617-6A820587980D}" srcOrd="11" destOrd="0" presId="urn:microsoft.com/office/officeart/2016/7/layout/RepeatingBendingProcessNew"/>
    <dgm:cxn modelId="{CFC86B8D-BEF7-44D6-9380-E5833866B38C}" type="presParOf" srcId="{F88DCAC8-E768-4001-9617-6A820587980D}" destId="{115A51E4-69EA-4C01-A105-1285211471F8}" srcOrd="0" destOrd="0" presId="urn:microsoft.com/office/officeart/2016/7/layout/RepeatingBendingProcessNew"/>
    <dgm:cxn modelId="{7CCB97C4-CBE9-4EEA-AA4C-014C113CD955}" type="presParOf" srcId="{D1BE7FDD-A57A-445C-A292-0BFA32716B75}" destId="{9A353C99-F5F1-4A84-8F16-6207D1EE476B}" srcOrd="12" destOrd="0" presId="urn:microsoft.com/office/officeart/2016/7/layout/RepeatingBendingProcessNew"/>
    <dgm:cxn modelId="{859C0A78-F4BE-4960-B173-CC8C584B8B98}" type="presParOf" srcId="{D1BE7FDD-A57A-445C-A292-0BFA32716B75}" destId="{48F57C1F-8922-4D9E-A0C8-1B3F8FA6D10E}" srcOrd="13" destOrd="0" presId="urn:microsoft.com/office/officeart/2016/7/layout/RepeatingBendingProcessNew"/>
    <dgm:cxn modelId="{0CCB3755-124D-47FD-8383-44A7B6BFC08B}" type="presParOf" srcId="{48F57C1F-8922-4D9E-A0C8-1B3F8FA6D10E}" destId="{608C4993-1A26-40B2-AFFB-19A8864A3553}" srcOrd="0" destOrd="0" presId="urn:microsoft.com/office/officeart/2016/7/layout/RepeatingBendingProcessNew"/>
    <dgm:cxn modelId="{D234AC01-6A03-4DAF-9813-4CB79D732A28}" type="presParOf" srcId="{D1BE7FDD-A57A-445C-A292-0BFA32716B75}" destId="{50714A93-1994-4B26-80C0-E035AB82E9DB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FCEDD4-978D-464C-9B28-569F48D683AC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accent2_4" csCatId="accent2"/>
      <dgm:spPr/>
      <dgm:t>
        <a:bodyPr/>
        <a:lstStyle/>
        <a:p>
          <a:endParaRPr lang="en-US"/>
        </a:p>
      </dgm:t>
    </dgm:pt>
    <dgm:pt modelId="{D6A68EA8-A28E-4888-BBE7-3AE03D7EC99B}">
      <dgm:prSet/>
      <dgm:spPr/>
      <dgm:t>
        <a:bodyPr/>
        <a:lstStyle/>
        <a:p>
          <a:r>
            <a:rPr lang="en-US"/>
            <a:t>Predict</a:t>
          </a:r>
        </a:p>
      </dgm:t>
    </dgm:pt>
    <dgm:pt modelId="{44E397B4-9316-42B3-8CB1-2BF6FA7930AC}" type="parTrans" cxnId="{3B75D74C-D332-4090-88AC-1391BF3A82D8}">
      <dgm:prSet/>
      <dgm:spPr/>
      <dgm:t>
        <a:bodyPr/>
        <a:lstStyle/>
        <a:p>
          <a:endParaRPr lang="en-US"/>
        </a:p>
      </dgm:t>
    </dgm:pt>
    <dgm:pt modelId="{E480AF5F-7F28-4385-8140-A88DA27EA921}" type="sibTrans" cxnId="{3B75D74C-D332-4090-88AC-1391BF3A82D8}">
      <dgm:prSet/>
      <dgm:spPr/>
      <dgm:t>
        <a:bodyPr/>
        <a:lstStyle/>
        <a:p>
          <a:endParaRPr lang="en-US"/>
        </a:p>
      </dgm:t>
    </dgm:pt>
    <dgm:pt modelId="{2D462744-7597-4337-B44B-02E72A7E24F7}">
      <dgm:prSet/>
      <dgm:spPr/>
      <dgm:t>
        <a:bodyPr/>
        <a:lstStyle/>
        <a:p>
          <a:r>
            <a:rPr lang="en-US"/>
            <a:t>Predict New Positions</a:t>
          </a:r>
        </a:p>
      </dgm:t>
    </dgm:pt>
    <dgm:pt modelId="{078CB005-354E-4DB0-AB46-C50EB66DE165}" type="parTrans" cxnId="{837F069E-8BF4-46DC-B2FC-094B7D7FCA42}">
      <dgm:prSet/>
      <dgm:spPr/>
      <dgm:t>
        <a:bodyPr/>
        <a:lstStyle/>
        <a:p>
          <a:endParaRPr lang="en-US"/>
        </a:p>
      </dgm:t>
    </dgm:pt>
    <dgm:pt modelId="{3379279A-CC51-4CDF-A831-244E922EE34D}" type="sibTrans" cxnId="{837F069E-8BF4-46DC-B2FC-094B7D7FCA42}">
      <dgm:prSet/>
      <dgm:spPr/>
      <dgm:t>
        <a:bodyPr/>
        <a:lstStyle/>
        <a:p>
          <a:endParaRPr lang="en-US"/>
        </a:p>
      </dgm:t>
    </dgm:pt>
    <dgm:pt modelId="{3C424E0E-1C8F-4D48-8993-5AAE295B986A}">
      <dgm:prSet/>
      <dgm:spPr/>
      <dgm:t>
        <a:bodyPr/>
        <a:lstStyle/>
        <a:p>
          <a:r>
            <a:rPr lang="en-US"/>
            <a:t>Calculate</a:t>
          </a:r>
        </a:p>
      </dgm:t>
    </dgm:pt>
    <dgm:pt modelId="{561B263F-570F-4B1C-BA44-70E23412BE55}" type="parTrans" cxnId="{AA5128BA-9EDD-4DB1-8813-CD492DADB8BB}">
      <dgm:prSet/>
      <dgm:spPr/>
      <dgm:t>
        <a:bodyPr/>
        <a:lstStyle/>
        <a:p>
          <a:endParaRPr lang="en-US"/>
        </a:p>
      </dgm:t>
    </dgm:pt>
    <dgm:pt modelId="{47E9A61A-2F9F-45B4-9F63-877FECD1FC0D}" type="sibTrans" cxnId="{AA5128BA-9EDD-4DB1-8813-CD492DADB8BB}">
      <dgm:prSet/>
      <dgm:spPr/>
      <dgm:t>
        <a:bodyPr/>
        <a:lstStyle/>
        <a:p>
          <a:endParaRPr lang="en-US"/>
        </a:p>
      </dgm:t>
    </dgm:pt>
    <dgm:pt modelId="{2E1890C1-A409-4B34-A624-412335AB053E}">
      <dgm:prSet/>
      <dgm:spPr/>
      <dgm:t>
        <a:bodyPr/>
        <a:lstStyle/>
        <a:p>
          <a:r>
            <a:rPr lang="en-US"/>
            <a:t>Calculate Potential Energy and Forces</a:t>
          </a:r>
        </a:p>
      </dgm:t>
    </dgm:pt>
    <dgm:pt modelId="{05153D8E-9551-45BA-B467-992F27DD1ED5}" type="parTrans" cxnId="{887E46C8-2BA6-4AF5-BB56-9003806ED274}">
      <dgm:prSet/>
      <dgm:spPr/>
      <dgm:t>
        <a:bodyPr/>
        <a:lstStyle/>
        <a:p>
          <a:endParaRPr lang="en-US"/>
        </a:p>
      </dgm:t>
    </dgm:pt>
    <dgm:pt modelId="{417BA4AA-7E18-46DC-B3AB-CE8CE926D1D9}" type="sibTrans" cxnId="{887E46C8-2BA6-4AF5-BB56-9003806ED274}">
      <dgm:prSet/>
      <dgm:spPr/>
      <dgm:t>
        <a:bodyPr/>
        <a:lstStyle/>
        <a:p>
          <a:endParaRPr lang="en-US"/>
        </a:p>
      </dgm:t>
    </dgm:pt>
    <dgm:pt modelId="{40FDC102-AC41-48C9-81DD-403A21936661}">
      <dgm:prSet/>
      <dgm:spPr/>
      <dgm:t>
        <a:bodyPr/>
        <a:lstStyle/>
        <a:p>
          <a:r>
            <a:rPr lang="en-US"/>
            <a:t>Correct</a:t>
          </a:r>
        </a:p>
      </dgm:t>
    </dgm:pt>
    <dgm:pt modelId="{6AAAFC29-8231-4D79-9144-729A28CEB7A4}" type="parTrans" cxnId="{686CE64B-D0C7-484B-BC43-920BB7A36ECD}">
      <dgm:prSet/>
      <dgm:spPr/>
      <dgm:t>
        <a:bodyPr/>
        <a:lstStyle/>
        <a:p>
          <a:endParaRPr lang="en-US"/>
        </a:p>
      </dgm:t>
    </dgm:pt>
    <dgm:pt modelId="{3D23D03B-D359-4FF3-9277-E0DCDECABD81}" type="sibTrans" cxnId="{686CE64B-D0C7-484B-BC43-920BB7A36ECD}">
      <dgm:prSet/>
      <dgm:spPr/>
      <dgm:t>
        <a:bodyPr/>
        <a:lstStyle/>
        <a:p>
          <a:endParaRPr lang="en-US"/>
        </a:p>
      </dgm:t>
    </dgm:pt>
    <dgm:pt modelId="{A667F2A4-F3DF-41BB-97BB-A42D82E397C7}">
      <dgm:prSet/>
      <dgm:spPr/>
      <dgm:t>
        <a:bodyPr/>
        <a:lstStyle/>
        <a:p>
          <a:r>
            <a:rPr lang="en-US"/>
            <a:t>Correct New Positions</a:t>
          </a:r>
        </a:p>
      </dgm:t>
    </dgm:pt>
    <dgm:pt modelId="{8E548C07-DE85-4BDA-83C3-1E4B7A15D821}" type="parTrans" cxnId="{C27CCB9F-D461-4007-BFE8-71AD59100981}">
      <dgm:prSet/>
      <dgm:spPr/>
      <dgm:t>
        <a:bodyPr/>
        <a:lstStyle/>
        <a:p>
          <a:endParaRPr lang="en-US"/>
        </a:p>
      </dgm:t>
    </dgm:pt>
    <dgm:pt modelId="{4970FA4E-0798-46FE-B74E-7B0EAE82715B}" type="sibTrans" cxnId="{C27CCB9F-D461-4007-BFE8-71AD59100981}">
      <dgm:prSet/>
      <dgm:spPr/>
      <dgm:t>
        <a:bodyPr/>
        <a:lstStyle/>
        <a:p>
          <a:endParaRPr lang="en-US"/>
        </a:p>
      </dgm:t>
    </dgm:pt>
    <dgm:pt modelId="{243FAD51-3433-4A09-821C-70CC69149D0C}">
      <dgm:prSet/>
      <dgm:spPr/>
      <dgm:t>
        <a:bodyPr/>
        <a:lstStyle/>
        <a:p>
          <a:r>
            <a:rPr lang="en-US"/>
            <a:t>Apply</a:t>
          </a:r>
        </a:p>
      </dgm:t>
    </dgm:pt>
    <dgm:pt modelId="{8F3C0B5B-2433-4AC5-916F-ECB021802882}" type="parTrans" cxnId="{3BAB4464-D016-44E8-97E2-21D79A000A88}">
      <dgm:prSet/>
      <dgm:spPr/>
      <dgm:t>
        <a:bodyPr/>
        <a:lstStyle/>
        <a:p>
          <a:endParaRPr lang="en-US"/>
        </a:p>
      </dgm:t>
    </dgm:pt>
    <dgm:pt modelId="{8CA5A977-2440-4054-B8D2-750BB93616AA}" type="sibTrans" cxnId="{3BAB4464-D016-44E8-97E2-21D79A000A88}">
      <dgm:prSet/>
      <dgm:spPr/>
      <dgm:t>
        <a:bodyPr/>
        <a:lstStyle/>
        <a:p>
          <a:endParaRPr lang="en-US"/>
        </a:p>
      </dgm:t>
    </dgm:pt>
    <dgm:pt modelId="{4D75B9E1-C991-464C-A4E1-028F74E49D7D}">
      <dgm:prSet/>
      <dgm:spPr/>
      <dgm:t>
        <a:bodyPr/>
        <a:lstStyle/>
        <a:p>
          <a:r>
            <a:rPr lang="en-US"/>
            <a:t>Apply Periodic Boundary Conditions</a:t>
          </a:r>
        </a:p>
      </dgm:t>
    </dgm:pt>
    <dgm:pt modelId="{0FBFFA76-E17B-4FE3-9969-C4194A751601}" type="parTrans" cxnId="{B834D2B8-19A0-462F-BC91-E17466A42C8F}">
      <dgm:prSet/>
      <dgm:spPr/>
      <dgm:t>
        <a:bodyPr/>
        <a:lstStyle/>
        <a:p>
          <a:endParaRPr lang="en-US"/>
        </a:p>
      </dgm:t>
    </dgm:pt>
    <dgm:pt modelId="{80CD8AA2-9006-46EE-AE54-EA8AE775C672}" type="sibTrans" cxnId="{B834D2B8-19A0-462F-BC91-E17466A42C8F}">
      <dgm:prSet/>
      <dgm:spPr/>
      <dgm:t>
        <a:bodyPr/>
        <a:lstStyle/>
        <a:p>
          <a:endParaRPr lang="en-US"/>
        </a:p>
      </dgm:t>
    </dgm:pt>
    <dgm:pt modelId="{EA87828B-9907-4E3B-8D50-F7FB0A3AC60E}">
      <dgm:prSet/>
      <dgm:spPr/>
      <dgm:t>
        <a:bodyPr/>
        <a:lstStyle/>
        <a:p>
          <a:r>
            <a:rPr lang="en-US"/>
            <a:t>Update</a:t>
          </a:r>
        </a:p>
      </dgm:t>
    </dgm:pt>
    <dgm:pt modelId="{F89F6A39-0CD2-4AD8-BB43-FADEDDB25613}" type="parTrans" cxnId="{F88F00D3-A39A-448A-B05D-CF17BF4B3B20}">
      <dgm:prSet/>
      <dgm:spPr/>
      <dgm:t>
        <a:bodyPr/>
        <a:lstStyle/>
        <a:p>
          <a:endParaRPr lang="en-US"/>
        </a:p>
      </dgm:t>
    </dgm:pt>
    <dgm:pt modelId="{2C509051-C93A-457C-B535-FF90161E880D}" type="sibTrans" cxnId="{F88F00D3-A39A-448A-B05D-CF17BF4B3B20}">
      <dgm:prSet/>
      <dgm:spPr/>
      <dgm:t>
        <a:bodyPr/>
        <a:lstStyle/>
        <a:p>
          <a:endParaRPr lang="en-US"/>
        </a:p>
      </dgm:t>
    </dgm:pt>
    <dgm:pt modelId="{37FAA07E-E403-4E60-9B2A-61C164D9F81F}">
      <dgm:prSet/>
      <dgm:spPr/>
      <dgm:t>
        <a:bodyPr/>
        <a:lstStyle/>
        <a:p>
          <a:r>
            <a:rPr lang="en-US"/>
            <a:t>Update Neighbor List every knbr steps</a:t>
          </a:r>
        </a:p>
      </dgm:t>
    </dgm:pt>
    <dgm:pt modelId="{E4E3D8FF-6ECD-403A-ACB8-EA9B4142DFE4}" type="parTrans" cxnId="{A9794C34-B80E-4CFF-B0ED-F89919AE2845}">
      <dgm:prSet/>
      <dgm:spPr/>
      <dgm:t>
        <a:bodyPr/>
        <a:lstStyle/>
        <a:p>
          <a:endParaRPr lang="en-US"/>
        </a:p>
      </dgm:t>
    </dgm:pt>
    <dgm:pt modelId="{07DDC2BF-EB41-4260-BB0E-3FCB58796DCE}" type="sibTrans" cxnId="{A9794C34-B80E-4CFF-B0ED-F89919AE2845}">
      <dgm:prSet/>
      <dgm:spPr/>
      <dgm:t>
        <a:bodyPr/>
        <a:lstStyle/>
        <a:p>
          <a:endParaRPr lang="en-US"/>
        </a:p>
      </dgm:t>
    </dgm:pt>
    <dgm:pt modelId="{BDC29CE6-693A-468E-B732-15AAC5FF7A5E}">
      <dgm:prSet/>
      <dgm:spPr/>
      <dgm:t>
        <a:bodyPr/>
        <a:lstStyle/>
        <a:p>
          <a:r>
            <a:rPr lang="en-US"/>
            <a:t>Sample</a:t>
          </a:r>
        </a:p>
      </dgm:t>
    </dgm:pt>
    <dgm:pt modelId="{A30287E0-D7CC-46D8-9CB1-3B419C47021B}" type="parTrans" cxnId="{507C5ED0-8C03-4C3E-8C3E-915D2AF0C9E5}">
      <dgm:prSet/>
      <dgm:spPr/>
      <dgm:t>
        <a:bodyPr/>
        <a:lstStyle/>
        <a:p>
          <a:endParaRPr lang="en-US"/>
        </a:p>
      </dgm:t>
    </dgm:pt>
    <dgm:pt modelId="{CC42976B-E912-45B3-8BD9-2D4EB6A0E3FE}" type="sibTrans" cxnId="{507C5ED0-8C03-4C3E-8C3E-915D2AF0C9E5}">
      <dgm:prSet/>
      <dgm:spPr/>
      <dgm:t>
        <a:bodyPr/>
        <a:lstStyle/>
        <a:p>
          <a:endParaRPr lang="en-US"/>
        </a:p>
      </dgm:t>
    </dgm:pt>
    <dgm:pt modelId="{3F96F9CA-5319-46A9-BF41-645E80D09E67}">
      <dgm:prSet/>
      <dgm:spPr/>
      <dgm:t>
        <a:bodyPr/>
        <a:lstStyle/>
        <a:p>
          <a:r>
            <a:rPr lang="en-US"/>
            <a:t>Sample Properties every ksamp steps</a:t>
          </a:r>
        </a:p>
      </dgm:t>
    </dgm:pt>
    <dgm:pt modelId="{32329588-0F92-48CE-994D-F84F9E7B5B11}" type="parTrans" cxnId="{D785B545-BC50-4AA1-B58B-F7C35E2CF72C}">
      <dgm:prSet/>
      <dgm:spPr/>
      <dgm:t>
        <a:bodyPr/>
        <a:lstStyle/>
        <a:p>
          <a:endParaRPr lang="en-US"/>
        </a:p>
      </dgm:t>
    </dgm:pt>
    <dgm:pt modelId="{91F041F3-12C7-49E8-A823-41FFD82B4237}" type="sibTrans" cxnId="{D785B545-BC50-4AA1-B58B-F7C35E2CF72C}">
      <dgm:prSet/>
      <dgm:spPr/>
      <dgm:t>
        <a:bodyPr/>
        <a:lstStyle/>
        <a:p>
          <a:endParaRPr lang="en-US"/>
        </a:p>
      </dgm:t>
    </dgm:pt>
    <dgm:pt modelId="{A10F27AA-BA9E-4743-9ABD-1A5BF214186B}">
      <dgm:prSet/>
      <dgm:spPr/>
      <dgm:t>
        <a:bodyPr/>
        <a:lstStyle/>
        <a:p>
          <a:r>
            <a:rPr lang="en-US"/>
            <a:t>Save</a:t>
          </a:r>
        </a:p>
      </dgm:t>
    </dgm:pt>
    <dgm:pt modelId="{19EE8746-5C12-4546-9BBB-03196FA96EE1}" type="parTrans" cxnId="{30A1ED84-CCA6-417F-A5D3-3797A956245F}">
      <dgm:prSet/>
      <dgm:spPr/>
      <dgm:t>
        <a:bodyPr/>
        <a:lstStyle/>
        <a:p>
          <a:endParaRPr lang="en-US"/>
        </a:p>
      </dgm:t>
    </dgm:pt>
    <dgm:pt modelId="{6E3258D0-F74F-460A-9555-CA21FBF35808}" type="sibTrans" cxnId="{30A1ED84-CCA6-417F-A5D3-3797A956245F}">
      <dgm:prSet/>
      <dgm:spPr/>
      <dgm:t>
        <a:bodyPr/>
        <a:lstStyle/>
        <a:p>
          <a:endParaRPr lang="en-US"/>
        </a:p>
      </dgm:t>
    </dgm:pt>
    <dgm:pt modelId="{711A6532-E60A-4092-A9D8-0192698B8D67}">
      <dgm:prSet/>
      <dgm:spPr/>
      <dgm:t>
        <a:bodyPr/>
        <a:lstStyle/>
        <a:p>
          <a:r>
            <a:rPr lang="en-US"/>
            <a:t>Save Positions to a file every kmsd steps</a:t>
          </a:r>
        </a:p>
      </dgm:t>
    </dgm:pt>
    <dgm:pt modelId="{AA84D8BB-E738-43CE-94BC-BAF286EE8CB0}" type="parTrans" cxnId="{D63271DC-28DF-476E-A74B-C9D9638D7982}">
      <dgm:prSet/>
      <dgm:spPr/>
      <dgm:t>
        <a:bodyPr/>
        <a:lstStyle/>
        <a:p>
          <a:endParaRPr lang="en-US"/>
        </a:p>
      </dgm:t>
    </dgm:pt>
    <dgm:pt modelId="{56AB342B-B008-4BFA-9F46-FB7432ECCCDB}" type="sibTrans" cxnId="{D63271DC-28DF-476E-A74B-C9D9638D7982}">
      <dgm:prSet/>
      <dgm:spPr/>
      <dgm:t>
        <a:bodyPr/>
        <a:lstStyle/>
        <a:p>
          <a:endParaRPr lang="en-US"/>
        </a:p>
      </dgm:t>
    </dgm:pt>
    <dgm:pt modelId="{EA55931C-5A0B-4916-8B20-74ADB29AD467}">
      <dgm:prSet/>
      <dgm:spPr/>
      <dgm:t>
        <a:bodyPr/>
        <a:lstStyle/>
        <a:p>
          <a:r>
            <a:rPr lang="en-US"/>
            <a:t>Generate</a:t>
          </a:r>
        </a:p>
      </dgm:t>
    </dgm:pt>
    <dgm:pt modelId="{BA1F4ACB-5956-46C2-8842-712174C4D9AD}" type="parTrans" cxnId="{8EF98EB6-3953-4A44-9C2D-4C5A6C1E6602}">
      <dgm:prSet/>
      <dgm:spPr/>
      <dgm:t>
        <a:bodyPr/>
        <a:lstStyle/>
        <a:p>
          <a:endParaRPr lang="en-US"/>
        </a:p>
      </dgm:t>
    </dgm:pt>
    <dgm:pt modelId="{680D2D98-647A-4C5B-B67F-595F20584B05}" type="sibTrans" cxnId="{8EF98EB6-3953-4A44-9C2D-4C5A6C1E6602}">
      <dgm:prSet/>
      <dgm:spPr/>
      <dgm:t>
        <a:bodyPr/>
        <a:lstStyle/>
        <a:p>
          <a:endParaRPr lang="en-US"/>
        </a:p>
      </dgm:t>
    </dgm:pt>
    <dgm:pt modelId="{A79AD776-02BC-45BF-9685-88CD8BDF3A08}">
      <dgm:prSet/>
      <dgm:spPr/>
      <dgm:t>
        <a:bodyPr/>
        <a:lstStyle/>
        <a:p>
          <a:r>
            <a:rPr lang="en-US"/>
            <a:t>Generate Results of Data Production</a:t>
          </a:r>
        </a:p>
      </dgm:t>
    </dgm:pt>
    <dgm:pt modelId="{174BA0D8-B2A6-4FB7-9211-72F07383403D}" type="parTrans" cxnId="{6182F2D3-A18C-48D7-8526-361F227AF21F}">
      <dgm:prSet/>
      <dgm:spPr/>
      <dgm:t>
        <a:bodyPr/>
        <a:lstStyle/>
        <a:p>
          <a:endParaRPr lang="en-US"/>
        </a:p>
      </dgm:t>
    </dgm:pt>
    <dgm:pt modelId="{8D93E937-D740-466E-9E9A-305D3478FA11}" type="sibTrans" cxnId="{6182F2D3-A18C-48D7-8526-361F227AF21F}">
      <dgm:prSet/>
      <dgm:spPr/>
      <dgm:t>
        <a:bodyPr/>
        <a:lstStyle/>
        <a:p>
          <a:endParaRPr lang="en-US"/>
        </a:p>
      </dgm:t>
    </dgm:pt>
    <dgm:pt modelId="{3DA74BBA-74F3-4D35-B8EC-E27A5BFF9C14}" type="pres">
      <dgm:prSet presAssocID="{F0FCEDD4-978D-464C-9B28-569F48D683AC}" presName="Name0" presStyleCnt="0">
        <dgm:presLayoutVars>
          <dgm:dir/>
          <dgm:animLvl val="lvl"/>
          <dgm:resizeHandles val="exact"/>
        </dgm:presLayoutVars>
      </dgm:prSet>
      <dgm:spPr/>
    </dgm:pt>
    <dgm:pt modelId="{7E463F04-6E65-474A-B108-99655071C4BE}" type="pres">
      <dgm:prSet presAssocID="{EA55931C-5A0B-4916-8B20-74ADB29AD467}" presName="boxAndChildren" presStyleCnt="0"/>
      <dgm:spPr/>
    </dgm:pt>
    <dgm:pt modelId="{06336BC0-B718-4CBA-B4BC-4A5923D82890}" type="pres">
      <dgm:prSet presAssocID="{EA55931C-5A0B-4916-8B20-74ADB29AD467}" presName="parentTextBox" presStyleLbl="alignNode1" presStyleIdx="0" presStyleCnt="8"/>
      <dgm:spPr/>
    </dgm:pt>
    <dgm:pt modelId="{32697861-FCB0-4743-B68C-44FAB901FC6C}" type="pres">
      <dgm:prSet presAssocID="{EA55931C-5A0B-4916-8B20-74ADB29AD467}" presName="descendantBox" presStyleLbl="bgAccFollowNode1" presStyleIdx="0" presStyleCnt="8"/>
      <dgm:spPr/>
    </dgm:pt>
    <dgm:pt modelId="{FA8BEB52-3BC9-4C71-BD61-F702D817D990}" type="pres">
      <dgm:prSet presAssocID="{6E3258D0-F74F-460A-9555-CA21FBF35808}" presName="sp" presStyleCnt="0"/>
      <dgm:spPr/>
    </dgm:pt>
    <dgm:pt modelId="{469BC4BE-0FC2-47B9-B160-C70E95403851}" type="pres">
      <dgm:prSet presAssocID="{A10F27AA-BA9E-4743-9ABD-1A5BF214186B}" presName="arrowAndChildren" presStyleCnt="0"/>
      <dgm:spPr/>
    </dgm:pt>
    <dgm:pt modelId="{E3F3406B-8D24-47A5-9D65-E50E3040861B}" type="pres">
      <dgm:prSet presAssocID="{A10F27AA-BA9E-4743-9ABD-1A5BF214186B}" presName="parentTextArrow" presStyleLbl="node1" presStyleIdx="0" presStyleCnt="0"/>
      <dgm:spPr/>
    </dgm:pt>
    <dgm:pt modelId="{774D9901-827B-4BC4-A1CF-A1B983D0C6CB}" type="pres">
      <dgm:prSet presAssocID="{A10F27AA-BA9E-4743-9ABD-1A5BF214186B}" presName="arrow" presStyleLbl="alignNode1" presStyleIdx="1" presStyleCnt="8"/>
      <dgm:spPr/>
    </dgm:pt>
    <dgm:pt modelId="{22512EB3-A249-4624-A534-F83D17F70D8D}" type="pres">
      <dgm:prSet presAssocID="{A10F27AA-BA9E-4743-9ABD-1A5BF214186B}" presName="descendantArrow" presStyleLbl="bgAccFollowNode1" presStyleIdx="1" presStyleCnt="8"/>
      <dgm:spPr/>
    </dgm:pt>
    <dgm:pt modelId="{A2420DAC-98E1-400C-A21C-AEE1F759111F}" type="pres">
      <dgm:prSet presAssocID="{CC42976B-E912-45B3-8BD9-2D4EB6A0E3FE}" presName="sp" presStyleCnt="0"/>
      <dgm:spPr/>
    </dgm:pt>
    <dgm:pt modelId="{54CA7E1B-E269-44B5-A5F0-2055D0060137}" type="pres">
      <dgm:prSet presAssocID="{BDC29CE6-693A-468E-B732-15AAC5FF7A5E}" presName="arrowAndChildren" presStyleCnt="0"/>
      <dgm:spPr/>
    </dgm:pt>
    <dgm:pt modelId="{43CA2778-4581-42B2-BDE9-09CD3D19C07B}" type="pres">
      <dgm:prSet presAssocID="{BDC29CE6-693A-468E-B732-15AAC5FF7A5E}" presName="parentTextArrow" presStyleLbl="node1" presStyleIdx="0" presStyleCnt="0"/>
      <dgm:spPr/>
    </dgm:pt>
    <dgm:pt modelId="{38BDEA64-4D7A-4DF9-AAEE-D1A171462E6F}" type="pres">
      <dgm:prSet presAssocID="{BDC29CE6-693A-468E-B732-15AAC5FF7A5E}" presName="arrow" presStyleLbl="alignNode1" presStyleIdx="2" presStyleCnt="8"/>
      <dgm:spPr/>
    </dgm:pt>
    <dgm:pt modelId="{D51FCE44-5C1F-421C-B032-5F8D93315088}" type="pres">
      <dgm:prSet presAssocID="{BDC29CE6-693A-468E-B732-15AAC5FF7A5E}" presName="descendantArrow" presStyleLbl="bgAccFollowNode1" presStyleIdx="2" presStyleCnt="8"/>
      <dgm:spPr/>
    </dgm:pt>
    <dgm:pt modelId="{1E786D90-20C7-4321-AB20-911490D69C5C}" type="pres">
      <dgm:prSet presAssocID="{2C509051-C93A-457C-B535-FF90161E880D}" presName="sp" presStyleCnt="0"/>
      <dgm:spPr/>
    </dgm:pt>
    <dgm:pt modelId="{86508FF0-8B5A-4948-AAEE-2BC949D8BFC3}" type="pres">
      <dgm:prSet presAssocID="{EA87828B-9907-4E3B-8D50-F7FB0A3AC60E}" presName="arrowAndChildren" presStyleCnt="0"/>
      <dgm:spPr/>
    </dgm:pt>
    <dgm:pt modelId="{17C4301A-A128-4D5B-B31A-3981F18F6080}" type="pres">
      <dgm:prSet presAssocID="{EA87828B-9907-4E3B-8D50-F7FB0A3AC60E}" presName="parentTextArrow" presStyleLbl="node1" presStyleIdx="0" presStyleCnt="0"/>
      <dgm:spPr/>
    </dgm:pt>
    <dgm:pt modelId="{33198974-39CB-461C-8FAC-7914702158C4}" type="pres">
      <dgm:prSet presAssocID="{EA87828B-9907-4E3B-8D50-F7FB0A3AC60E}" presName="arrow" presStyleLbl="alignNode1" presStyleIdx="3" presStyleCnt="8"/>
      <dgm:spPr/>
    </dgm:pt>
    <dgm:pt modelId="{1BFB5AC9-384D-40C8-9F62-7E48EE080A0C}" type="pres">
      <dgm:prSet presAssocID="{EA87828B-9907-4E3B-8D50-F7FB0A3AC60E}" presName="descendantArrow" presStyleLbl="bgAccFollowNode1" presStyleIdx="3" presStyleCnt="8"/>
      <dgm:spPr/>
    </dgm:pt>
    <dgm:pt modelId="{082AF4D2-F0FA-4B9D-AD1F-6F626CEC7762}" type="pres">
      <dgm:prSet presAssocID="{8CA5A977-2440-4054-B8D2-750BB93616AA}" presName="sp" presStyleCnt="0"/>
      <dgm:spPr/>
    </dgm:pt>
    <dgm:pt modelId="{21361C3F-72AC-4A2C-9F96-392C1257666C}" type="pres">
      <dgm:prSet presAssocID="{243FAD51-3433-4A09-821C-70CC69149D0C}" presName="arrowAndChildren" presStyleCnt="0"/>
      <dgm:spPr/>
    </dgm:pt>
    <dgm:pt modelId="{EF8499D4-0EEB-49D6-B62C-E5DF1DC81A82}" type="pres">
      <dgm:prSet presAssocID="{243FAD51-3433-4A09-821C-70CC69149D0C}" presName="parentTextArrow" presStyleLbl="node1" presStyleIdx="0" presStyleCnt="0"/>
      <dgm:spPr/>
    </dgm:pt>
    <dgm:pt modelId="{734F974C-7E86-424E-8BD5-86C3FF3ED069}" type="pres">
      <dgm:prSet presAssocID="{243FAD51-3433-4A09-821C-70CC69149D0C}" presName="arrow" presStyleLbl="alignNode1" presStyleIdx="4" presStyleCnt="8"/>
      <dgm:spPr/>
    </dgm:pt>
    <dgm:pt modelId="{7EDB2A0A-370F-491E-91A3-07B50D534554}" type="pres">
      <dgm:prSet presAssocID="{243FAD51-3433-4A09-821C-70CC69149D0C}" presName="descendantArrow" presStyleLbl="bgAccFollowNode1" presStyleIdx="4" presStyleCnt="8"/>
      <dgm:spPr/>
    </dgm:pt>
    <dgm:pt modelId="{EE64E5E4-0399-4B8A-91D5-172A2C0FED23}" type="pres">
      <dgm:prSet presAssocID="{3D23D03B-D359-4FF3-9277-E0DCDECABD81}" presName="sp" presStyleCnt="0"/>
      <dgm:spPr/>
    </dgm:pt>
    <dgm:pt modelId="{49369218-0EE3-404D-97F3-CF5804E4756E}" type="pres">
      <dgm:prSet presAssocID="{40FDC102-AC41-48C9-81DD-403A21936661}" presName="arrowAndChildren" presStyleCnt="0"/>
      <dgm:spPr/>
    </dgm:pt>
    <dgm:pt modelId="{AC67B67C-5916-4DB5-A9A8-76E413F81429}" type="pres">
      <dgm:prSet presAssocID="{40FDC102-AC41-48C9-81DD-403A21936661}" presName="parentTextArrow" presStyleLbl="node1" presStyleIdx="0" presStyleCnt="0"/>
      <dgm:spPr/>
    </dgm:pt>
    <dgm:pt modelId="{815D61DA-EC31-4232-B32C-E63F77D5C1F6}" type="pres">
      <dgm:prSet presAssocID="{40FDC102-AC41-48C9-81DD-403A21936661}" presName="arrow" presStyleLbl="alignNode1" presStyleIdx="5" presStyleCnt="8"/>
      <dgm:spPr/>
    </dgm:pt>
    <dgm:pt modelId="{93068DC6-5EF1-4703-B9DE-F08C136EBF9E}" type="pres">
      <dgm:prSet presAssocID="{40FDC102-AC41-48C9-81DD-403A21936661}" presName="descendantArrow" presStyleLbl="bgAccFollowNode1" presStyleIdx="5" presStyleCnt="8"/>
      <dgm:spPr/>
    </dgm:pt>
    <dgm:pt modelId="{C48B0252-C9D3-4F85-8CCC-23D8F367EF76}" type="pres">
      <dgm:prSet presAssocID="{47E9A61A-2F9F-45B4-9F63-877FECD1FC0D}" presName="sp" presStyleCnt="0"/>
      <dgm:spPr/>
    </dgm:pt>
    <dgm:pt modelId="{8242CD55-8A3B-4DBE-86E6-96F9FB12165F}" type="pres">
      <dgm:prSet presAssocID="{3C424E0E-1C8F-4D48-8993-5AAE295B986A}" presName="arrowAndChildren" presStyleCnt="0"/>
      <dgm:spPr/>
    </dgm:pt>
    <dgm:pt modelId="{EFC4E74B-38C7-4D4E-A031-D08637AA9165}" type="pres">
      <dgm:prSet presAssocID="{3C424E0E-1C8F-4D48-8993-5AAE295B986A}" presName="parentTextArrow" presStyleLbl="node1" presStyleIdx="0" presStyleCnt="0"/>
      <dgm:spPr/>
    </dgm:pt>
    <dgm:pt modelId="{AA99468B-E022-4F0A-AFC0-85FD5E926049}" type="pres">
      <dgm:prSet presAssocID="{3C424E0E-1C8F-4D48-8993-5AAE295B986A}" presName="arrow" presStyleLbl="alignNode1" presStyleIdx="6" presStyleCnt="8"/>
      <dgm:spPr/>
    </dgm:pt>
    <dgm:pt modelId="{2C266AA5-E752-4568-969E-CB43950DC337}" type="pres">
      <dgm:prSet presAssocID="{3C424E0E-1C8F-4D48-8993-5AAE295B986A}" presName="descendantArrow" presStyleLbl="bgAccFollowNode1" presStyleIdx="6" presStyleCnt="8"/>
      <dgm:spPr/>
    </dgm:pt>
    <dgm:pt modelId="{4D37CC2A-E22E-4589-9BE5-E5E84C681845}" type="pres">
      <dgm:prSet presAssocID="{E480AF5F-7F28-4385-8140-A88DA27EA921}" presName="sp" presStyleCnt="0"/>
      <dgm:spPr/>
    </dgm:pt>
    <dgm:pt modelId="{8659D735-3966-4C03-8E13-D1402FFC42DE}" type="pres">
      <dgm:prSet presAssocID="{D6A68EA8-A28E-4888-BBE7-3AE03D7EC99B}" presName="arrowAndChildren" presStyleCnt="0"/>
      <dgm:spPr/>
    </dgm:pt>
    <dgm:pt modelId="{DB2889AD-B99D-429F-8B7D-3CB14958EC22}" type="pres">
      <dgm:prSet presAssocID="{D6A68EA8-A28E-4888-BBE7-3AE03D7EC99B}" presName="parentTextArrow" presStyleLbl="node1" presStyleIdx="0" presStyleCnt="0"/>
      <dgm:spPr/>
    </dgm:pt>
    <dgm:pt modelId="{6A2325D5-D99D-4A6B-A780-6D4AC838276A}" type="pres">
      <dgm:prSet presAssocID="{D6A68EA8-A28E-4888-BBE7-3AE03D7EC99B}" presName="arrow" presStyleLbl="alignNode1" presStyleIdx="7" presStyleCnt="8"/>
      <dgm:spPr/>
    </dgm:pt>
    <dgm:pt modelId="{14BE9BB3-9147-4374-B86C-7F93F0679EB2}" type="pres">
      <dgm:prSet presAssocID="{D6A68EA8-A28E-4888-BBE7-3AE03D7EC99B}" presName="descendantArrow" presStyleLbl="bgAccFollowNode1" presStyleIdx="7" presStyleCnt="8"/>
      <dgm:spPr/>
    </dgm:pt>
  </dgm:ptLst>
  <dgm:cxnLst>
    <dgm:cxn modelId="{B987DF00-CDEA-4F03-BA2D-C03F6E2E3503}" type="presOf" srcId="{EA55931C-5A0B-4916-8B20-74ADB29AD467}" destId="{06336BC0-B718-4CBA-B4BC-4A5923D82890}" srcOrd="0" destOrd="0" presId="urn:microsoft.com/office/officeart/2016/7/layout/VerticalDownArrowProcess"/>
    <dgm:cxn modelId="{3B951E0E-BDBD-4750-83A6-91FFE3DA311A}" type="presOf" srcId="{BDC29CE6-693A-468E-B732-15AAC5FF7A5E}" destId="{38BDEA64-4D7A-4DF9-AAEE-D1A171462E6F}" srcOrd="1" destOrd="0" presId="urn:microsoft.com/office/officeart/2016/7/layout/VerticalDownArrowProcess"/>
    <dgm:cxn modelId="{F81A3E15-0F3D-40A1-8FC6-3FB4AA527F32}" type="presOf" srcId="{BDC29CE6-693A-468E-B732-15AAC5FF7A5E}" destId="{43CA2778-4581-42B2-BDE9-09CD3D19C07B}" srcOrd="0" destOrd="0" presId="urn:microsoft.com/office/officeart/2016/7/layout/VerticalDownArrowProcess"/>
    <dgm:cxn modelId="{09DDA417-39C8-417C-AC1C-422F1AB915F5}" type="presOf" srcId="{A79AD776-02BC-45BF-9685-88CD8BDF3A08}" destId="{32697861-FCB0-4743-B68C-44FAB901FC6C}" srcOrd="0" destOrd="0" presId="urn:microsoft.com/office/officeart/2016/7/layout/VerticalDownArrowProcess"/>
    <dgm:cxn modelId="{B9BED121-A13D-44F4-B8E4-BCFA0EF01790}" type="presOf" srcId="{40FDC102-AC41-48C9-81DD-403A21936661}" destId="{AC67B67C-5916-4DB5-A9A8-76E413F81429}" srcOrd="0" destOrd="0" presId="urn:microsoft.com/office/officeart/2016/7/layout/VerticalDownArrowProcess"/>
    <dgm:cxn modelId="{4AEE542A-41DF-4717-AC7C-916421EEE88E}" type="presOf" srcId="{243FAD51-3433-4A09-821C-70CC69149D0C}" destId="{734F974C-7E86-424E-8BD5-86C3FF3ED069}" srcOrd="1" destOrd="0" presId="urn:microsoft.com/office/officeart/2016/7/layout/VerticalDownArrowProcess"/>
    <dgm:cxn modelId="{47553733-2CAC-4D97-BA9E-2A0133AF7C94}" type="presOf" srcId="{3F96F9CA-5319-46A9-BF41-645E80D09E67}" destId="{D51FCE44-5C1F-421C-B032-5F8D93315088}" srcOrd="0" destOrd="0" presId="urn:microsoft.com/office/officeart/2016/7/layout/VerticalDownArrowProcess"/>
    <dgm:cxn modelId="{B48D4434-8949-4396-BA67-C698BC66C4AA}" type="presOf" srcId="{3C424E0E-1C8F-4D48-8993-5AAE295B986A}" destId="{EFC4E74B-38C7-4D4E-A031-D08637AA9165}" srcOrd="0" destOrd="0" presId="urn:microsoft.com/office/officeart/2016/7/layout/VerticalDownArrowProcess"/>
    <dgm:cxn modelId="{A9794C34-B80E-4CFF-B0ED-F89919AE2845}" srcId="{EA87828B-9907-4E3B-8D50-F7FB0A3AC60E}" destId="{37FAA07E-E403-4E60-9B2A-61C164D9F81F}" srcOrd="0" destOrd="0" parTransId="{E4E3D8FF-6ECD-403A-ACB8-EA9B4142DFE4}" sibTransId="{07DDC2BF-EB41-4260-BB0E-3FCB58796DCE}"/>
    <dgm:cxn modelId="{3BAB4464-D016-44E8-97E2-21D79A000A88}" srcId="{F0FCEDD4-978D-464C-9B28-569F48D683AC}" destId="{243FAD51-3433-4A09-821C-70CC69149D0C}" srcOrd="3" destOrd="0" parTransId="{8F3C0B5B-2433-4AC5-916F-ECB021802882}" sibTransId="{8CA5A977-2440-4054-B8D2-750BB93616AA}"/>
    <dgm:cxn modelId="{D785B545-BC50-4AA1-B58B-F7C35E2CF72C}" srcId="{BDC29CE6-693A-468E-B732-15AAC5FF7A5E}" destId="{3F96F9CA-5319-46A9-BF41-645E80D09E67}" srcOrd="0" destOrd="0" parTransId="{32329588-0F92-48CE-994D-F84F9E7B5B11}" sibTransId="{91F041F3-12C7-49E8-A823-41FFD82B4237}"/>
    <dgm:cxn modelId="{5669566A-1FAB-41C1-8504-ED6FBB1CA757}" type="presOf" srcId="{37FAA07E-E403-4E60-9B2A-61C164D9F81F}" destId="{1BFB5AC9-384D-40C8-9F62-7E48EE080A0C}" srcOrd="0" destOrd="0" presId="urn:microsoft.com/office/officeart/2016/7/layout/VerticalDownArrowProcess"/>
    <dgm:cxn modelId="{686CE64B-D0C7-484B-BC43-920BB7A36ECD}" srcId="{F0FCEDD4-978D-464C-9B28-569F48D683AC}" destId="{40FDC102-AC41-48C9-81DD-403A21936661}" srcOrd="2" destOrd="0" parTransId="{6AAAFC29-8231-4D79-9144-729A28CEB7A4}" sibTransId="{3D23D03B-D359-4FF3-9277-E0DCDECABD81}"/>
    <dgm:cxn modelId="{3B75D74C-D332-4090-88AC-1391BF3A82D8}" srcId="{F0FCEDD4-978D-464C-9B28-569F48D683AC}" destId="{D6A68EA8-A28E-4888-BBE7-3AE03D7EC99B}" srcOrd="0" destOrd="0" parTransId="{44E397B4-9316-42B3-8CB1-2BF6FA7930AC}" sibTransId="{E480AF5F-7F28-4385-8140-A88DA27EA921}"/>
    <dgm:cxn modelId="{661A6254-8A87-4199-83A6-DF5F981D8E97}" type="presOf" srcId="{2E1890C1-A409-4B34-A624-412335AB053E}" destId="{2C266AA5-E752-4568-969E-CB43950DC337}" srcOrd="0" destOrd="0" presId="urn:microsoft.com/office/officeart/2016/7/layout/VerticalDownArrowProcess"/>
    <dgm:cxn modelId="{2BA47A7A-42CE-4916-972C-15D91925972A}" type="presOf" srcId="{F0FCEDD4-978D-464C-9B28-569F48D683AC}" destId="{3DA74BBA-74F3-4D35-B8EC-E27A5BFF9C14}" srcOrd="0" destOrd="0" presId="urn:microsoft.com/office/officeart/2016/7/layout/VerticalDownArrowProcess"/>
    <dgm:cxn modelId="{E45E8A7A-76F9-47BE-A69F-BA1F39A5C802}" type="presOf" srcId="{3C424E0E-1C8F-4D48-8993-5AAE295B986A}" destId="{AA99468B-E022-4F0A-AFC0-85FD5E926049}" srcOrd="1" destOrd="0" presId="urn:microsoft.com/office/officeart/2016/7/layout/VerticalDownArrowProcess"/>
    <dgm:cxn modelId="{30A1ED84-CCA6-417F-A5D3-3797A956245F}" srcId="{F0FCEDD4-978D-464C-9B28-569F48D683AC}" destId="{A10F27AA-BA9E-4743-9ABD-1A5BF214186B}" srcOrd="6" destOrd="0" parTransId="{19EE8746-5C12-4546-9BBB-03196FA96EE1}" sibTransId="{6E3258D0-F74F-460A-9555-CA21FBF35808}"/>
    <dgm:cxn modelId="{EC3C3288-452B-47DF-9A36-6C6C6E461265}" type="presOf" srcId="{EA87828B-9907-4E3B-8D50-F7FB0A3AC60E}" destId="{17C4301A-A128-4D5B-B31A-3981F18F6080}" srcOrd="0" destOrd="0" presId="urn:microsoft.com/office/officeart/2016/7/layout/VerticalDownArrowProcess"/>
    <dgm:cxn modelId="{819D9399-7806-4E69-B50A-2379EBC37419}" type="presOf" srcId="{2D462744-7597-4337-B44B-02E72A7E24F7}" destId="{14BE9BB3-9147-4374-B86C-7F93F0679EB2}" srcOrd="0" destOrd="0" presId="urn:microsoft.com/office/officeart/2016/7/layout/VerticalDownArrowProcess"/>
    <dgm:cxn modelId="{FEE5499C-5675-4B8E-BE77-0649663F920B}" type="presOf" srcId="{EA87828B-9907-4E3B-8D50-F7FB0A3AC60E}" destId="{33198974-39CB-461C-8FAC-7914702158C4}" srcOrd="1" destOrd="0" presId="urn:microsoft.com/office/officeart/2016/7/layout/VerticalDownArrowProcess"/>
    <dgm:cxn modelId="{837F069E-8BF4-46DC-B2FC-094B7D7FCA42}" srcId="{D6A68EA8-A28E-4888-BBE7-3AE03D7EC99B}" destId="{2D462744-7597-4337-B44B-02E72A7E24F7}" srcOrd="0" destOrd="0" parTransId="{078CB005-354E-4DB0-AB46-C50EB66DE165}" sibTransId="{3379279A-CC51-4CDF-A831-244E922EE34D}"/>
    <dgm:cxn modelId="{C27CCB9F-D461-4007-BFE8-71AD59100981}" srcId="{40FDC102-AC41-48C9-81DD-403A21936661}" destId="{A667F2A4-F3DF-41BB-97BB-A42D82E397C7}" srcOrd="0" destOrd="0" parTransId="{8E548C07-DE85-4BDA-83C3-1E4B7A15D821}" sibTransId="{4970FA4E-0798-46FE-B74E-7B0EAE82715B}"/>
    <dgm:cxn modelId="{867F66A8-6B2D-4425-93E9-435FA14DB2B1}" type="presOf" srcId="{711A6532-E60A-4092-A9D8-0192698B8D67}" destId="{22512EB3-A249-4624-A534-F83D17F70D8D}" srcOrd="0" destOrd="0" presId="urn:microsoft.com/office/officeart/2016/7/layout/VerticalDownArrowProcess"/>
    <dgm:cxn modelId="{467ECEAB-DF34-4711-8283-9991AA84B362}" type="presOf" srcId="{D6A68EA8-A28E-4888-BBE7-3AE03D7EC99B}" destId="{6A2325D5-D99D-4A6B-A780-6D4AC838276A}" srcOrd="1" destOrd="0" presId="urn:microsoft.com/office/officeart/2016/7/layout/VerticalDownArrowProcess"/>
    <dgm:cxn modelId="{728B5CB2-C43F-4328-8D0B-2E19460FD38F}" type="presOf" srcId="{A667F2A4-F3DF-41BB-97BB-A42D82E397C7}" destId="{93068DC6-5EF1-4703-B9DE-F08C136EBF9E}" srcOrd="0" destOrd="0" presId="urn:microsoft.com/office/officeart/2016/7/layout/VerticalDownArrowProcess"/>
    <dgm:cxn modelId="{8EF98EB6-3953-4A44-9C2D-4C5A6C1E6602}" srcId="{F0FCEDD4-978D-464C-9B28-569F48D683AC}" destId="{EA55931C-5A0B-4916-8B20-74ADB29AD467}" srcOrd="7" destOrd="0" parTransId="{BA1F4ACB-5956-46C2-8842-712174C4D9AD}" sibTransId="{680D2D98-647A-4C5B-B67F-595F20584B05}"/>
    <dgm:cxn modelId="{6F5294B6-8E9E-4336-BE0A-418D13C881C5}" type="presOf" srcId="{D6A68EA8-A28E-4888-BBE7-3AE03D7EC99B}" destId="{DB2889AD-B99D-429F-8B7D-3CB14958EC22}" srcOrd="0" destOrd="0" presId="urn:microsoft.com/office/officeart/2016/7/layout/VerticalDownArrowProcess"/>
    <dgm:cxn modelId="{B834D2B8-19A0-462F-BC91-E17466A42C8F}" srcId="{243FAD51-3433-4A09-821C-70CC69149D0C}" destId="{4D75B9E1-C991-464C-A4E1-028F74E49D7D}" srcOrd="0" destOrd="0" parTransId="{0FBFFA76-E17B-4FE3-9969-C4194A751601}" sibTransId="{80CD8AA2-9006-46EE-AE54-EA8AE775C672}"/>
    <dgm:cxn modelId="{AA5128BA-9EDD-4DB1-8813-CD492DADB8BB}" srcId="{F0FCEDD4-978D-464C-9B28-569F48D683AC}" destId="{3C424E0E-1C8F-4D48-8993-5AAE295B986A}" srcOrd="1" destOrd="0" parTransId="{561B263F-570F-4B1C-BA44-70E23412BE55}" sibTransId="{47E9A61A-2F9F-45B4-9F63-877FECD1FC0D}"/>
    <dgm:cxn modelId="{2BC42CBC-8D34-4317-BE4D-9A81DCEF17A4}" type="presOf" srcId="{40FDC102-AC41-48C9-81DD-403A21936661}" destId="{815D61DA-EC31-4232-B32C-E63F77D5C1F6}" srcOrd="1" destOrd="0" presId="urn:microsoft.com/office/officeart/2016/7/layout/VerticalDownArrowProcess"/>
    <dgm:cxn modelId="{57097BBD-369F-46D9-AA14-BB3AEACC214E}" type="presOf" srcId="{4D75B9E1-C991-464C-A4E1-028F74E49D7D}" destId="{7EDB2A0A-370F-491E-91A3-07B50D534554}" srcOrd="0" destOrd="0" presId="urn:microsoft.com/office/officeart/2016/7/layout/VerticalDownArrowProcess"/>
    <dgm:cxn modelId="{887E46C8-2BA6-4AF5-BB56-9003806ED274}" srcId="{3C424E0E-1C8F-4D48-8993-5AAE295B986A}" destId="{2E1890C1-A409-4B34-A624-412335AB053E}" srcOrd="0" destOrd="0" parTransId="{05153D8E-9551-45BA-B467-992F27DD1ED5}" sibTransId="{417BA4AA-7E18-46DC-B3AB-CE8CE926D1D9}"/>
    <dgm:cxn modelId="{507C5ED0-8C03-4C3E-8C3E-915D2AF0C9E5}" srcId="{F0FCEDD4-978D-464C-9B28-569F48D683AC}" destId="{BDC29CE6-693A-468E-B732-15AAC5FF7A5E}" srcOrd="5" destOrd="0" parTransId="{A30287E0-D7CC-46D8-9CB1-3B419C47021B}" sibTransId="{CC42976B-E912-45B3-8BD9-2D4EB6A0E3FE}"/>
    <dgm:cxn modelId="{A34555D2-4868-4B77-A027-A90F011BBAFC}" type="presOf" srcId="{243FAD51-3433-4A09-821C-70CC69149D0C}" destId="{EF8499D4-0EEB-49D6-B62C-E5DF1DC81A82}" srcOrd="0" destOrd="0" presId="urn:microsoft.com/office/officeart/2016/7/layout/VerticalDownArrowProcess"/>
    <dgm:cxn modelId="{F88F00D3-A39A-448A-B05D-CF17BF4B3B20}" srcId="{F0FCEDD4-978D-464C-9B28-569F48D683AC}" destId="{EA87828B-9907-4E3B-8D50-F7FB0A3AC60E}" srcOrd="4" destOrd="0" parTransId="{F89F6A39-0CD2-4AD8-BB43-FADEDDB25613}" sibTransId="{2C509051-C93A-457C-B535-FF90161E880D}"/>
    <dgm:cxn modelId="{6182F2D3-A18C-48D7-8526-361F227AF21F}" srcId="{EA55931C-5A0B-4916-8B20-74ADB29AD467}" destId="{A79AD776-02BC-45BF-9685-88CD8BDF3A08}" srcOrd="0" destOrd="0" parTransId="{174BA0D8-B2A6-4FB7-9211-72F07383403D}" sibTransId="{8D93E937-D740-466E-9E9A-305D3478FA11}"/>
    <dgm:cxn modelId="{D63271DC-28DF-476E-A74B-C9D9638D7982}" srcId="{A10F27AA-BA9E-4743-9ABD-1A5BF214186B}" destId="{711A6532-E60A-4092-A9D8-0192698B8D67}" srcOrd="0" destOrd="0" parTransId="{AA84D8BB-E738-43CE-94BC-BAF286EE8CB0}" sibTransId="{56AB342B-B008-4BFA-9F46-FB7432ECCCDB}"/>
    <dgm:cxn modelId="{C5F29EDF-67A1-4003-90D1-7842F2E80F35}" type="presOf" srcId="{A10F27AA-BA9E-4743-9ABD-1A5BF214186B}" destId="{774D9901-827B-4BC4-A1CF-A1B983D0C6CB}" srcOrd="1" destOrd="0" presId="urn:microsoft.com/office/officeart/2016/7/layout/VerticalDownArrowProcess"/>
    <dgm:cxn modelId="{B2D42BE6-CCB8-4CBD-83AF-2194CD652107}" type="presOf" srcId="{A10F27AA-BA9E-4743-9ABD-1A5BF214186B}" destId="{E3F3406B-8D24-47A5-9D65-E50E3040861B}" srcOrd="0" destOrd="0" presId="urn:microsoft.com/office/officeart/2016/7/layout/VerticalDownArrowProcess"/>
    <dgm:cxn modelId="{5AD4449A-B326-472B-808F-89BAF6202E8C}" type="presParOf" srcId="{3DA74BBA-74F3-4D35-B8EC-E27A5BFF9C14}" destId="{7E463F04-6E65-474A-B108-99655071C4BE}" srcOrd="0" destOrd="0" presId="urn:microsoft.com/office/officeart/2016/7/layout/VerticalDownArrowProcess"/>
    <dgm:cxn modelId="{A31B1341-9B78-415B-A5AE-3A6F0270464B}" type="presParOf" srcId="{7E463F04-6E65-474A-B108-99655071C4BE}" destId="{06336BC0-B718-4CBA-B4BC-4A5923D82890}" srcOrd="0" destOrd="0" presId="urn:microsoft.com/office/officeart/2016/7/layout/VerticalDownArrowProcess"/>
    <dgm:cxn modelId="{783C9D32-C20E-4A21-A603-52081A87911E}" type="presParOf" srcId="{7E463F04-6E65-474A-B108-99655071C4BE}" destId="{32697861-FCB0-4743-B68C-44FAB901FC6C}" srcOrd="1" destOrd="0" presId="urn:microsoft.com/office/officeart/2016/7/layout/VerticalDownArrowProcess"/>
    <dgm:cxn modelId="{326D717B-B6B2-46F4-82BC-3592D71A9A71}" type="presParOf" srcId="{3DA74BBA-74F3-4D35-B8EC-E27A5BFF9C14}" destId="{FA8BEB52-3BC9-4C71-BD61-F702D817D990}" srcOrd="1" destOrd="0" presId="urn:microsoft.com/office/officeart/2016/7/layout/VerticalDownArrowProcess"/>
    <dgm:cxn modelId="{B55142B0-54B3-4B23-B474-074E64B4D466}" type="presParOf" srcId="{3DA74BBA-74F3-4D35-B8EC-E27A5BFF9C14}" destId="{469BC4BE-0FC2-47B9-B160-C70E95403851}" srcOrd="2" destOrd="0" presId="urn:microsoft.com/office/officeart/2016/7/layout/VerticalDownArrowProcess"/>
    <dgm:cxn modelId="{65B9ED7A-15D4-4521-AA59-0E2B66FC78ED}" type="presParOf" srcId="{469BC4BE-0FC2-47B9-B160-C70E95403851}" destId="{E3F3406B-8D24-47A5-9D65-E50E3040861B}" srcOrd="0" destOrd="0" presId="urn:microsoft.com/office/officeart/2016/7/layout/VerticalDownArrowProcess"/>
    <dgm:cxn modelId="{B288CA10-F449-4270-9A16-DF9B4CBA58E4}" type="presParOf" srcId="{469BC4BE-0FC2-47B9-B160-C70E95403851}" destId="{774D9901-827B-4BC4-A1CF-A1B983D0C6CB}" srcOrd="1" destOrd="0" presId="urn:microsoft.com/office/officeart/2016/7/layout/VerticalDownArrowProcess"/>
    <dgm:cxn modelId="{E43508CF-425D-434B-81D1-0659310A03E2}" type="presParOf" srcId="{469BC4BE-0FC2-47B9-B160-C70E95403851}" destId="{22512EB3-A249-4624-A534-F83D17F70D8D}" srcOrd="2" destOrd="0" presId="urn:microsoft.com/office/officeart/2016/7/layout/VerticalDownArrowProcess"/>
    <dgm:cxn modelId="{B5E13E47-DDF6-40F0-87D7-225FE4706764}" type="presParOf" srcId="{3DA74BBA-74F3-4D35-B8EC-E27A5BFF9C14}" destId="{A2420DAC-98E1-400C-A21C-AEE1F759111F}" srcOrd="3" destOrd="0" presId="urn:microsoft.com/office/officeart/2016/7/layout/VerticalDownArrowProcess"/>
    <dgm:cxn modelId="{1C349043-BAE5-4552-A739-90B4D850C7B5}" type="presParOf" srcId="{3DA74BBA-74F3-4D35-B8EC-E27A5BFF9C14}" destId="{54CA7E1B-E269-44B5-A5F0-2055D0060137}" srcOrd="4" destOrd="0" presId="urn:microsoft.com/office/officeart/2016/7/layout/VerticalDownArrowProcess"/>
    <dgm:cxn modelId="{93862688-C331-4B81-91DA-9BB011280FCF}" type="presParOf" srcId="{54CA7E1B-E269-44B5-A5F0-2055D0060137}" destId="{43CA2778-4581-42B2-BDE9-09CD3D19C07B}" srcOrd="0" destOrd="0" presId="urn:microsoft.com/office/officeart/2016/7/layout/VerticalDownArrowProcess"/>
    <dgm:cxn modelId="{46A911C9-AA18-4164-86C4-3D92A8ECB366}" type="presParOf" srcId="{54CA7E1B-E269-44B5-A5F0-2055D0060137}" destId="{38BDEA64-4D7A-4DF9-AAEE-D1A171462E6F}" srcOrd="1" destOrd="0" presId="urn:microsoft.com/office/officeart/2016/7/layout/VerticalDownArrowProcess"/>
    <dgm:cxn modelId="{8476DBC1-BB48-4D55-BEB0-1F26C46EEDF7}" type="presParOf" srcId="{54CA7E1B-E269-44B5-A5F0-2055D0060137}" destId="{D51FCE44-5C1F-421C-B032-5F8D93315088}" srcOrd="2" destOrd="0" presId="urn:microsoft.com/office/officeart/2016/7/layout/VerticalDownArrowProcess"/>
    <dgm:cxn modelId="{84B68B15-9272-4DAE-A945-D10C6B209A9F}" type="presParOf" srcId="{3DA74BBA-74F3-4D35-B8EC-E27A5BFF9C14}" destId="{1E786D90-20C7-4321-AB20-911490D69C5C}" srcOrd="5" destOrd="0" presId="urn:microsoft.com/office/officeart/2016/7/layout/VerticalDownArrowProcess"/>
    <dgm:cxn modelId="{6EFD2A0E-5E88-44DB-8365-023B2E3E63A4}" type="presParOf" srcId="{3DA74BBA-74F3-4D35-B8EC-E27A5BFF9C14}" destId="{86508FF0-8B5A-4948-AAEE-2BC949D8BFC3}" srcOrd="6" destOrd="0" presId="urn:microsoft.com/office/officeart/2016/7/layout/VerticalDownArrowProcess"/>
    <dgm:cxn modelId="{A33A904A-8965-4D51-B13B-2579862B2EDA}" type="presParOf" srcId="{86508FF0-8B5A-4948-AAEE-2BC949D8BFC3}" destId="{17C4301A-A128-4D5B-B31A-3981F18F6080}" srcOrd="0" destOrd="0" presId="urn:microsoft.com/office/officeart/2016/7/layout/VerticalDownArrowProcess"/>
    <dgm:cxn modelId="{26B684A5-EF95-4B07-A175-A6F3C0A561DE}" type="presParOf" srcId="{86508FF0-8B5A-4948-AAEE-2BC949D8BFC3}" destId="{33198974-39CB-461C-8FAC-7914702158C4}" srcOrd="1" destOrd="0" presId="urn:microsoft.com/office/officeart/2016/7/layout/VerticalDownArrowProcess"/>
    <dgm:cxn modelId="{54198C16-8241-4FB5-827A-3BE7537E5564}" type="presParOf" srcId="{86508FF0-8B5A-4948-AAEE-2BC949D8BFC3}" destId="{1BFB5AC9-384D-40C8-9F62-7E48EE080A0C}" srcOrd="2" destOrd="0" presId="urn:microsoft.com/office/officeart/2016/7/layout/VerticalDownArrowProcess"/>
    <dgm:cxn modelId="{C2123F7F-1078-4CDE-9BE1-5C8B9D7F1275}" type="presParOf" srcId="{3DA74BBA-74F3-4D35-B8EC-E27A5BFF9C14}" destId="{082AF4D2-F0FA-4B9D-AD1F-6F626CEC7762}" srcOrd="7" destOrd="0" presId="urn:microsoft.com/office/officeart/2016/7/layout/VerticalDownArrowProcess"/>
    <dgm:cxn modelId="{16DC76E4-1484-4DE2-BF9C-FC1BE2800AE1}" type="presParOf" srcId="{3DA74BBA-74F3-4D35-B8EC-E27A5BFF9C14}" destId="{21361C3F-72AC-4A2C-9F96-392C1257666C}" srcOrd="8" destOrd="0" presId="urn:microsoft.com/office/officeart/2016/7/layout/VerticalDownArrowProcess"/>
    <dgm:cxn modelId="{AB51239D-15B2-4174-91A1-259D453EB3A1}" type="presParOf" srcId="{21361C3F-72AC-4A2C-9F96-392C1257666C}" destId="{EF8499D4-0EEB-49D6-B62C-E5DF1DC81A82}" srcOrd="0" destOrd="0" presId="urn:microsoft.com/office/officeart/2016/7/layout/VerticalDownArrowProcess"/>
    <dgm:cxn modelId="{4943C3B4-9F39-4452-ADBD-41BE14ED0DBD}" type="presParOf" srcId="{21361C3F-72AC-4A2C-9F96-392C1257666C}" destId="{734F974C-7E86-424E-8BD5-86C3FF3ED069}" srcOrd="1" destOrd="0" presId="urn:microsoft.com/office/officeart/2016/7/layout/VerticalDownArrowProcess"/>
    <dgm:cxn modelId="{C8F7E0F1-8469-4E6C-81A3-5E3070D5024A}" type="presParOf" srcId="{21361C3F-72AC-4A2C-9F96-392C1257666C}" destId="{7EDB2A0A-370F-491E-91A3-07B50D534554}" srcOrd="2" destOrd="0" presId="urn:microsoft.com/office/officeart/2016/7/layout/VerticalDownArrowProcess"/>
    <dgm:cxn modelId="{E3BB15E7-8517-4539-A000-4AC60317A88D}" type="presParOf" srcId="{3DA74BBA-74F3-4D35-B8EC-E27A5BFF9C14}" destId="{EE64E5E4-0399-4B8A-91D5-172A2C0FED23}" srcOrd="9" destOrd="0" presId="urn:microsoft.com/office/officeart/2016/7/layout/VerticalDownArrowProcess"/>
    <dgm:cxn modelId="{BDEBF866-0ECE-431E-964B-8FBEA04B37E4}" type="presParOf" srcId="{3DA74BBA-74F3-4D35-B8EC-E27A5BFF9C14}" destId="{49369218-0EE3-404D-97F3-CF5804E4756E}" srcOrd="10" destOrd="0" presId="urn:microsoft.com/office/officeart/2016/7/layout/VerticalDownArrowProcess"/>
    <dgm:cxn modelId="{D04D5750-BDB1-41A6-A057-61BAFEC50396}" type="presParOf" srcId="{49369218-0EE3-404D-97F3-CF5804E4756E}" destId="{AC67B67C-5916-4DB5-A9A8-76E413F81429}" srcOrd="0" destOrd="0" presId="urn:microsoft.com/office/officeart/2016/7/layout/VerticalDownArrowProcess"/>
    <dgm:cxn modelId="{CD8ED8CB-70D6-436B-9456-7CA433801F39}" type="presParOf" srcId="{49369218-0EE3-404D-97F3-CF5804E4756E}" destId="{815D61DA-EC31-4232-B32C-E63F77D5C1F6}" srcOrd="1" destOrd="0" presId="urn:microsoft.com/office/officeart/2016/7/layout/VerticalDownArrowProcess"/>
    <dgm:cxn modelId="{7638816E-7D5C-4784-8937-D072AF570993}" type="presParOf" srcId="{49369218-0EE3-404D-97F3-CF5804E4756E}" destId="{93068DC6-5EF1-4703-B9DE-F08C136EBF9E}" srcOrd="2" destOrd="0" presId="urn:microsoft.com/office/officeart/2016/7/layout/VerticalDownArrowProcess"/>
    <dgm:cxn modelId="{E4737ED2-6B52-4359-A766-46AE6B5B32C0}" type="presParOf" srcId="{3DA74BBA-74F3-4D35-B8EC-E27A5BFF9C14}" destId="{C48B0252-C9D3-4F85-8CCC-23D8F367EF76}" srcOrd="11" destOrd="0" presId="urn:microsoft.com/office/officeart/2016/7/layout/VerticalDownArrowProcess"/>
    <dgm:cxn modelId="{B0E66238-B84D-4867-B486-D9C5AB686E8C}" type="presParOf" srcId="{3DA74BBA-74F3-4D35-B8EC-E27A5BFF9C14}" destId="{8242CD55-8A3B-4DBE-86E6-96F9FB12165F}" srcOrd="12" destOrd="0" presId="urn:microsoft.com/office/officeart/2016/7/layout/VerticalDownArrowProcess"/>
    <dgm:cxn modelId="{064867B2-F147-4644-A996-E43043436AA0}" type="presParOf" srcId="{8242CD55-8A3B-4DBE-86E6-96F9FB12165F}" destId="{EFC4E74B-38C7-4D4E-A031-D08637AA9165}" srcOrd="0" destOrd="0" presId="urn:microsoft.com/office/officeart/2016/7/layout/VerticalDownArrowProcess"/>
    <dgm:cxn modelId="{3ED93028-9C05-4741-9D13-DBEC8BC7C662}" type="presParOf" srcId="{8242CD55-8A3B-4DBE-86E6-96F9FB12165F}" destId="{AA99468B-E022-4F0A-AFC0-85FD5E926049}" srcOrd="1" destOrd="0" presId="urn:microsoft.com/office/officeart/2016/7/layout/VerticalDownArrowProcess"/>
    <dgm:cxn modelId="{DB708F86-AEEB-4060-9E20-24F91206EBEB}" type="presParOf" srcId="{8242CD55-8A3B-4DBE-86E6-96F9FB12165F}" destId="{2C266AA5-E752-4568-969E-CB43950DC337}" srcOrd="2" destOrd="0" presId="urn:microsoft.com/office/officeart/2016/7/layout/VerticalDownArrowProcess"/>
    <dgm:cxn modelId="{EFD73CAC-6F96-4E9D-9233-8AF7AD1A2AF6}" type="presParOf" srcId="{3DA74BBA-74F3-4D35-B8EC-E27A5BFF9C14}" destId="{4D37CC2A-E22E-4589-9BE5-E5E84C681845}" srcOrd="13" destOrd="0" presId="urn:microsoft.com/office/officeart/2016/7/layout/VerticalDownArrowProcess"/>
    <dgm:cxn modelId="{18249549-23E9-429B-A386-3495B2B93F7C}" type="presParOf" srcId="{3DA74BBA-74F3-4D35-B8EC-E27A5BFF9C14}" destId="{8659D735-3966-4C03-8E13-D1402FFC42DE}" srcOrd="14" destOrd="0" presId="urn:microsoft.com/office/officeart/2016/7/layout/VerticalDownArrowProcess"/>
    <dgm:cxn modelId="{00D1A2AC-6360-4C01-B1DF-E8C89B7DEDAA}" type="presParOf" srcId="{8659D735-3966-4C03-8E13-D1402FFC42DE}" destId="{DB2889AD-B99D-429F-8B7D-3CB14958EC22}" srcOrd="0" destOrd="0" presId="urn:microsoft.com/office/officeart/2016/7/layout/VerticalDownArrowProcess"/>
    <dgm:cxn modelId="{0B224ACC-476C-45D3-A8A6-AAAE2813A700}" type="presParOf" srcId="{8659D735-3966-4C03-8E13-D1402FFC42DE}" destId="{6A2325D5-D99D-4A6B-A780-6D4AC838276A}" srcOrd="1" destOrd="0" presId="urn:microsoft.com/office/officeart/2016/7/layout/VerticalDownArrowProcess"/>
    <dgm:cxn modelId="{20202056-43DA-42FA-B8CC-8667F89556FF}" type="presParOf" srcId="{8659D735-3966-4C03-8E13-D1402FFC42DE}" destId="{14BE9BB3-9147-4374-B86C-7F93F0679EB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0B199E-ADAD-47B9-9472-AA8C008121C5}" type="doc">
      <dgm:prSet loTypeId="urn:microsoft.com/office/officeart/2005/8/layout/vList2" loCatId="list" qsTypeId="urn:microsoft.com/office/officeart/2005/8/quickstyle/simple5" qsCatId="simple" csTypeId="urn:microsoft.com/office/officeart/2005/8/colors/accent6_4" csCatId="accent6"/>
      <dgm:spPr/>
      <dgm:t>
        <a:bodyPr/>
        <a:lstStyle/>
        <a:p>
          <a:endParaRPr lang="en-US"/>
        </a:p>
      </dgm:t>
    </dgm:pt>
    <dgm:pt modelId="{0E4A3F62-9AA2-4261-A09C-B0ED7CDCE048}">
      <dgm:prSet/>
      <dgm:spPr/>
      <dgm:t>
        <a:bodyPr/>
        <a:lstStyle/>
        <a:p>
          <a:r>
            <a:rPr lang="en-US"/>
            <a:t>Monte Carlo Simulation of Particle Aggregation – Pushkar Tandon</a:t>
          </a:r>
        </a:p>
      </dgm:t>
    </dgm:pt>
    <dgm:pt modelId="{D775B5FD-376A-4648-A880-626A13E2D9A0}" type="parTrans" cxnId="{0FB97279-DC57-4DC6-8AB0-6E58F60B25FF}">
      <dgm:prSet/>
      <dgm:spPr/>
      <dgm:t>
        <a:bodyPr/>
        <a:lstStyle/>
        <a:p>
          <a:endParaRPr lang="en-US"/>
        </a:p>
      </dgm:t>
    </dgm:pt>
    <dgm:pt modelId="{136A9E44-F56B-434B-93CA-DD8A6E81BB9D}" type="sibTrans" cxnId="{0FB97279-DC57-4DC6-8AB0-6E58F60B25FF}">
      <dgm:prSet/>
      <dgm:spPr/>
      <dgm:t>
        <a:bodyPr/>
        <a:lstStyle/>
        <a:p>
          <a:endParaRPr lang="en-US"/>
        </a:p>
      </dgm:t>
    </dgm:pt>
    <dgm:pt modelId="{2016A669-CEB7-45B4-9DA4-24484E446E7A}">
      <dgm:prSet/>
      <dgm:spPr/>
      <dgm:t>
        <a:bodyPr/>
        <a:lstStyle/>
        <a:p>
          <a:r>
            <a:rPr lang="en-US" dirty="0"/>
            <a:t>Self-Assembly of the Symmetric Diblock Copolymer – </a:t>
          </a:r>
          <a:r>
            <a:rPr lang="en-US" dirty="0" err="1"/>
            <a:t>Xuehao</a:t>
          </a:r>
          <a:r>
            <a:rPr lang="en-US" dirty="0"/>
            <a:t> He</a:t>
          </a:r>
        </a:p>
      </dgm:t>
    </dgm:pt>
    <dgm:pt modelId="{DAC0899A-0A73-473F-86A1-308742E91744}" type="parTrans" cxnId="{4A42CD06-61F4-41D7-9D63-C2B38B644B0A}">
      <dgm:prSet/>
      <dgm:spPr/>
      <dgm:t>
        <a:bodyPr/>
        <a:lstStyle/>
        <a:p>
          <a:endParaRPr lang="en-US"/>
        </a:p>
      </dgm:t>
    </dgm:pt>
    <dgm:pt modelId="{5E2351D0-7D14-45A5-A08B-EFB1C9E28C30}" type="sibTrans" cxnId="{4A42CD06-61F4-41D7-9D63-C2B38B644B0A}">
      <dgm:prSet/>
      <dgm:spPr/>
      <dgm:t>
        <a:bodyPr/>
        <a:lstStyle/>
        <a:p>
          <a:endParaRPr lang="en-US"/>
        </a:p>
      </dgm:t>
    </dgm:pt>
    <dgm:pt modelId="{9D7DBB35-844A-419D-A35C-93702C0A978E}" type="pres">
      <dgm:prSet presAssocID="{BC0B199E-ADAD-47B9-9472-AA8C008121C5}" presName="linear" presStyleCnt="0">
        <dgm:presLayoutVars>
          <dgm:animLvl val="lvl"/>
          <dgm:resizeHandles val="exact"/>
        </dgm:presLayoutVars>
      </dgm:prSet>
      <dgm:spPr/>
    </dgm:pt>
    <dgm:pt modelId="{6E13A2D5-262F-4B47-8E78-4BCD0E67D144}" type="pres">
      <dgm:prSet presAssocID="{0E4A3F62-9AA2-4261-A09C-B0ED7CDCE0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0A2C97-9220-4F78-B429-2258CE0ADD2C}" type="pres">
      <dgm:prSet presAssocID="{136A9E44-F56B-434B-93CA-DD8A6E81BB9D}" presName="spacer" presStyleCnt="0"/>
      <dgm:spPr/>
    </dgm:pt>
    <dgm:pt modelId="{19DF1862-5413-447A-A7EB-83426ABD81D8}" type="pres">
      <dgm:prSet presAssocID="{2016A669-CEB7-45B4-9DA4-24484E446E7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A42CD06-61F4-41D7-9D63-C2B38B644B0A}" srcId="{BC0B199E-ADAD-47B9-9472-AA8C008121C5}" destId="{2016A669-CEB7-45B4-9DA4-24484E446E7A}" srcOrd="1" destOrd="0" parTransId="{DAC0899A-0A73-473F-86A1-308742E91744}" sibTransId="{5E2351D0-7D14-45A5-A08B-EFB1C9E28C30}"/>
    <dgm:cxn modelId="{0FB97279-DC57-4DC6-8AB0-6E58F60B25FF}" srcId="{BC0B199E-ADAD-47B9-9472-AA8C008121C5}" destId="{0E4A3F62-9AA2-4261-A09C-B0ED7CDCE048}" srcOrd="0" destOrd="0" parTransId="{D775B5FD-376A-4648-A880-626A13E2D9A0}" sibTransId="{136A9E44-F56B-434B-93CA-DD8A6E81BB9D}"/>
    <dgm:cxn modelId="{22EA408F-DAD3-4DCE-A417-3910504868D6}" type="presOf" srcId="{0E4A3F62-9AA2-4261-A09C-B0ED7CDCE048}" destId="{6E13A2D5-262F-4B47-8E78-4BCD0E67D144}" srcOrd="0" destOrd="0" presId="urn:microsoft.com/office/officeart/2005/8/layout/vList2"/>
    <dgm:cxn modelId="{AE6086A6-DFFD-4493-8147-A709C08EBB08}" type="presOf" srcId="{BC0B199E-ADAD-47B9-9472-AA8C008121C5}" destId="{9D7DBB35-844A-419D-A35C-93702C0A978E}" srcOrd="0" destOrd="0" presId="urn:microsoft.com/office/officeart/2005/8/layout/vList2"/>
    <dgm:cxn modelId="{E453B0EE-9C9A-4D06-A37A-7C1F7FE1162B}" type="presOf" srcId="{2016A669-CEB7-45B4-9DA4-24484E446E7A}" destId="{19DF1862-5413-447A-A7EB-83426ABD81D8}" srcOrd="0" destOrd="0" presId="urn:microsoft.com/office/officeart/2005/8/layout/vList2"/>
    <dgm:cxn modelId="{0FB09AFD-DA07-4304-94A4-EBBDBF09A6E7}" type="presParOf" srcId="{9D7DBB35-844A-419D-A35C-93702C0A978E}" destId="{6E13A2D5-262F-4B47-8E78-4BCD0E67D144}" srcOrd="0" destOrd="0" presId="urn:microsoft.com/office/officeart/2005/8/layout/vList2"/>
    <dgm:cxn modelId="{E1CC5EC5-11B2-477F-87A4-4A9580EE642C}" type="presParOf" srcId="{9D7DBB35-844A-419D-A35C-93702C0A978E}" destId="{C80A2C97-9220-4F78-B429-2258CE0ADD2C}" srcOrd="1" destOrd="0" presId="urn:microsoft.com/office/officeart/2005/8/layout/vList2"/>
    <dgm:cxn modelId="{F535C392-8D0A-49BB-90C1-83900A66D6F1}" type="presParOf" srcId="{9D7DBB35-844A-419D-A35C-93702C0A978E}" destId="{19DF1862-5413-447A-A7EB-83426ABD81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7AADE91-F685-411D-8C38-A14AD17ABEA8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73E61B5-17E5-4F79-AECA-5F0F07F901EE}">
      <dgm:prSet/>
      <dgm:spPr/>
      <dgm:t>
        <a:bodyPr/>
        <a:lstStyle/>
        <a:p>
          <a:r>
            <a:rPr lang="en-US"/>
            <a:t>Hybrid Method Coupling Molecular Dynamics and Monte Carlo Simulations – S.V. Nedea</a:t>
          </a:r>
        </a:p>
      </dgm:t>
    </dgm:pt>
    <dgm:pt modelId="{EA21F556-1BD0-4448-84A0-C773F6564CF5}" type="parTrans" cxnId="{3847147C-B292-474A-99C4-04E56A23019E}">
      <dgm:prSet/>
      <dgm:spPr/>
      <dgm:t>
        <a:bodyPr/>
        <a:lstStyle/>
        <a:p>
          <a:endParaRPr lang="en-US"/>
        </a:p>
      </dgm:t>
    </dgm:pt>
    <dgm:pt modelId="{EA76D158-EDC5-4FD0-868E-A78AF262BFAE}" type="sibTrans" cxnId="{3847147C-B292-474A-99C4-04E56A23019E}">
      <dgm:prSet/>
      <dgm:spPr/>
      <dgm:t>
        <a:bodyPr/>
        <a:lstStyle/>
        <a:p>
          <a:endParaRPr lang="en-US"/>
        </a:p>
      </dgm:t>
    </dgm:pt>
    <dgm:pt modelId="{88255C1E-9201-4863-8610-108499721A39}">
      <dgm:prSet/>
      <dgm:spPr/>
      <dgm:t>
        <a:bodyPr/>
        <a:lstStyle/>
        <a:p>
          <a:endParaRPr lang="en-US" dirty="0"/>
        </a:p>
      </dgm:t>
    </dgm:pt>
    <dgm:pt modelId="{E4CB7AD0-36B5-4A20-A41F-0C971F975179}" type="parTrans" cxnId="{7242A68F-C989-4B21-9BA2-265BEF4DB257}">
      <dgm:prSet/>
      <dgm:spPr/>
      <dgm:t>
        <a:bodyPr/>
        <a:lstStyle/>
        <a:p>
          <a:endParaRPr lang="en-US"/>
        </a:p>
      </dgm:t>
    </dgm:pt>
    <dgm:pt modelId="{A0ADEB05-B0C4-49B5-90F5-834D1B5B0404}" type="sibTrans" cxnId="{7242A68F-C989-4B21-9BA2-265BEF4DB257}">
      <dgm:prSet/>
      <dgm:spPr/>
      <dgm:t>
        <a:bodyPr/>
        <a:lstStyle/>
        <a:p>
          <a:endParaRPr lang="en-US"/>
        </a:p>
      </dgm:t>
    </dgm:pt>
    <dgm:pt modelId="{947BD4F8-0EFE-4C2A-BF8F-D85EC2B4082F}" type="pres">
      <dgm:prSet presAssocID="{37AADE91-F685-411D-8C38-A14AD17ABEA8}" presName="vert0" presStyleCnt="0">
        <dgm:presLayoutVars>
          <dgm:dir/>
          <dgm:animOne val="branch"/>
          <dgm:animLvl val="lvl"/>
        </dgm:presLayoutVars>
      </dgm:prSet>
      <dgm:spPr/>
    </dgm:pt>
    <dgm:pt modelId="{E151DAF1-463B-4088-8DB2-54AF25A50717}" type="pres">
      <dgm:prSet presAssocID="{773E61B5-17E5-4F79-AECA-5F0F07F901EE}" presName="thickLine" presStyleLbl="alignNode1" presStyleIdx="0" presStyleCnt="2"/>
      <dgm:spPr/>
    </dgm:pt>
    <dgm:pt modelId="{F9904EBB-8F93-4CEA-B210-6517DFDAE10B}" type="pres">
      <dgm:prSet presAssocID="{773E61B5-17E5-4F79-AECA-5F0F07F901EE}" presName="horz1" presStyleCnt="0"/>
      <dgm:spPr/>
    </dgm:pt>
    <dgm:pt modelId="{5D3849B8-5D2C-4021-8A06-34285B41E196}" type="pres">
      <dgm:prSet presAssocID="{773E61B5-17E5-4F79-AECA-5F0F07F901EE}" presName="tx1" presStyleLbl="revTx" presStyleIdx="0" presStyleCnt="2"/>
      <dgm:spPr/>
    </dgm:pt>
    <dgm:pt modelId="{0F2FF241-46B9-4126-9FA6-E62DEE58AF59}" type="pres">
      <dgm:prSet presAssocID="{773E61B5-17E5-4F79-AECA-5F0F07F901EE}" presName="vert1" presStyleCnt="0"/>
      <dgm:spPr/>
    </dgm:pt>
    <dgm:pt modelId="{5B551482-4633-4FB7-91D8-ED43DBF5B03A}" type="pres">
      <dgm:prSet presAssocID="{88255C1E-9201-4863-8610-108499721A39}" presName="thickLine" presStyleLbl="alignNode1" presStyleIdx="1" presStyleCnt="2"/>
      <dgm:spPr/>
    </dgm:pt>
    <dgm:pt modelId="{84676767-D97B-428E-8480-304FABD14A65}" type="pres">
      <dgm:prSet presAssocID="{88255C1E-9201-4863-8610-108499721A39}" presName="horz1" presStyleCnt="0"/>
      <dgm:spPr/>
    </dgm:pt>
    <dgm:pt modelId="{21F532C5-4AA9-4437-978D-3D2B50104E29}" type="pres">
      <dgm:prSet presAssocID="{88255C1E-9201-4863-8610-108499721A39}" presName="tx1" presStyleLbl="revTx" presStyleIdx="1" presStyleCnt="2"/>
      <dgm:spPr/>
    </dgm:pt>
    <dgm:pt modelId="{50080A30-65F6-42E1-ACB5-C53E6E3228DB}" type="pres">
      <dgm:prSet presAssocID="{88255C1E-9201-4863-8610-108499721A39}" presName="vert1" presStyleCnt="0"/>
      <dgm:spPr/>
    </dgm:pt>
  </dgm:ptLst>
  <dgm:cxnLst>
    <dgm:cxn modelId="{2099395B-63DA-43FD-9DB7-4CBEA42A3E1D}" type="presOf" srcId="{88255C1E-9201-4863-8610-108499721A39}" destId="{21F532C5-4AA9-4437-978D-3D2B50104E29}" srcOrd="0" destOrd="0" presId="urn:microsoft.com/office/officeart/2008/layout/LinedList"/>
    <dgm:cxn modelId="{3847147C-B292-474A-99C4-04E56A23019E}" srcId="{37AADE91-F685-411D-8C38-A14AD17ABEA8}" destId="{773E61B5-17E5-4F79-AECA-5F0F07F901EE}" srcOrd="0" destOrd="0" parTransId="{EA21F556-1BD0-4448-84A0-C773F6564CF5}" sibTransId="{EA76D158-EDC5-4FD0-868E-A78AF262BFAE}"/>
    <dgm:cxn modelId="{7242A68F-C989-4B21-9BA2-265BEF4DB257}" srcId="{37AADE91-F685-411D-8C38-A14AD17ABEA8}" destId="{88255C1E-9201-4863-8610-108499721A39}" srcOrd="1" destOrd="0" parTransId="{E4CB7AD0-36B5-4A20-A41F-0C971F975179}" sibTransId="{A0ADEB05-B0C4-49B5-90F5-834D1B5B0404}"/>
    <dgm:cxn modelId="{CA010191-8B82-4786-B25B-490722D29F3C}" type="presOf" srcId="{37AADE91-F685-411D-8C38-A14AD17ABEA8}" destId="{947BD4F8-0EFE-4C2A-BF8F-D85EC2B4082F}" srcOrd="0" destOrd="0" presId="urn:microsoft.com/office/officeart/2008/layout/LinedList"/>
    <dgm:cxn modelId="{8BD8CCA3-C374-408F-8622-CFC39772427E}" type="presOf" srcId="{773E61B5-17E5-4F79-AECA-5F0F07F901EE}" destId="{5D3849B8-5D2C-4021-8A06-34285B41E196}" srcOrd="0" destOrd="0" presId="urn:microsoft.com/office/officeart/2008/layout/LinedList"/>
    <dgm:cxn modelId="{20B1F162-12EC-45B2-BC49-DAFDE2F2BE15}" type="presParOf" srcId="{947BD4F8-0EFE-4C2A-BF8F-D85EC2B4082F}" destId="{E151DAF1-463B-4088-8DB2-54AF25A50717}" srcOrd="0" destOrd="0" presId="urn:microsoft.com/office/officeart/2008/layout/LinedList"/>
    <dgm:cxn modelId="{FF59B6FC-0C68-46C4-8602-730BB054BE9E}" type="presParOf" srcId="{947BD4F8-0EFE-4C2A-BF8F-D85EC2B4082F}" destId="{F9904EBB-8F93-4CEA-B210-6517DFDAE10B}" srcOrd="1" destOrd="0" presId="urn:microsoft.com/office/officeart/2008/layout/LinedList"/>
    <dgm:cxn modelId="{1CF42BF5-48F9-437B-B7CE-44E36E7F6503}" type="presParOf" srcId="{F9904EBB-8F93-4CEA-B210-6517DFDAE10B}" destId="{5D3849B8-5D2C-4021-8A06-34285B41E196}" srcOrd="0" destOrd="0" presId="urn:microsoft.com/office/officeart/2008/layout/LinedList"/>
    <dgm:cxn modelId="{C0172276-B60A-41DB-A7C7-9C74CECE19CC}" type="presParOf" srcId="{F9904EBB-8F93-4CEA-B210-6517DFDAE10B}" destId="{0F2FF241-46B9-4126-9FA6-E62DEE58AF59}" srcOrd="1" destOrd="0" presId="urn:microsoft.com/office/officeart/2008/layout/LinedList"/>
    <dgm:cxn modelId="{723B013C-236B-4FBA-94AE-D6EDCA63A710}" type="presParOf" srcId="{947BD4F8-0EFE-4C2A-BF8F-D85EC2B4082F}" destId="{5B551482-4633-4FB7-91D8-ED43DBF5B03A}" srcOrd="2" destOrd="0" presId="urn:microsoft.com/office/officeart/2008/layout/LinedList"/>
    <dgm:cxn modelId="{2D5B2EB2-E312-4478-97E4-A287887A9B06}" type="presParOf" srcId="{947BD4F8-0EFE-4C2A-BF8F-D85EC2B4082F}" destId="{84676767-D97B-428E-8480-304FABD14A65}" srcOrd="3" destOrd="0" presId="urn:microsoft.com/office/officeart/2008/layout/LinedList"/>
    <dgm:cxn modelId="{F2AE70BA-BDD3-449F-96A4-F60A59181D3F}" type="presParOf" srcId="{84676767-D97B-428E-8480-304FABD14A65}" destId="{21F532C5-4AA9-4437-978D-3D2B50104E29}" srcOrd="0" destOrd="0" presId="urn:microsoft.com/office/officeart/2008/layout/LinedList"/>
    <dgm:cxn modelId="{9A9DBA91-EF04-46B0-BFA1-9CC124193371}" type="presParOf" srcId="{84676767-D97B-428E-8480-304FABD14A65}" destId="{50080A30-65F6-42E1-ACB5-C53E6E322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70291-FE5E-4C22-827F-A50BF6708E9A}">
      <dsp:nvSpPr>
        <dsp:cNvPr id="0" name=""/>
        <dsp:cNvSpPr/>
      </dsp:nvSpPr>
      <dsp:spPr>
        <a:xfrm>
          <a:off x="0" y="0"/>
          <a:ext cx="7012370" cy="0"/>
        </a:xfrm>
        <a:prstGeom prst="lin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675D4-8BD3-44D8-8470-28CEB8F66CCE}">
      <dsp:nvSpPr>
        <dsp:cNvPr id="0" name=""/>
        <dsp:cNvSpPr/>
      </dsp:nvSpPr>
      <dsp:spPr>
        <a:xfrm>
          <a:off x="0" y="0"/>
          <a:ext cx="7012370" cy="117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Molecular Dynamics</a:t>
          </a:r>
        </a:p>
      </dsp:txBody>
      <dsp:txXfrm>
        <a:off x="0" y="0"/>
        <a:ext cx="7012370" cy="1177282"/>
      </dsp:txXfrm>
    </dsp:sp>
    <dsp:sp modelId="{0D8AA103-16DF-469B-AA50-296476F69C7F}">
      <dsp:nvSpPr>
        <dsp:cNvPr id="0" name=""/>
        <dsp:cNvSpPr/>
      </dsp:nvSpPr>
      <dsp:spPr>
        <a:xfrm>
          <a:off x="0" y="1177282"/>
          <a:ext cx="7012370" cy="0"/>
        </a:xfrm>
        <a:prstGeom prst="line">
          <a:avLst/>
        </a:prstGeom>
        <a:solidFill>
          <a:schemeClr val="accent6">
            <a:shade val="80000"/>
            <a:hueOff val="107666"/>
            <a:satOff val="-6546"/>
            <a:lumOff val="9888"/>
            <a:alphaOff val="0"/>
          </a:schemeClr>
        </a:solidFill>
        <a:ln w="22225" cap="rnd" cmpd="sng" algn="ctr">
          <a:solidFill>
            <a:schemeClr val="accent6">
              <a:shade val="80000"/>
              <a:hueOff val="107666"/>
              <a:satOff val="-6546"/>
              <a:lumOff val="98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C1975-70C7-4B4D-BD21-4C2D260E3AB8}">
      <dsp:nvSpPr>
        <dsp:cNvPr id="0" name=""/>
        <dsp:cNvSpPr/>
      </dsp:nvSpPr>
      <dsp:spPr>
        <a:xfrm>
          <a:off x="0" y="1177282"/>
          <a:ext cx="7012370" cy="117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Monte Carlo Simulation</a:t>
          </a:r>
        </a:p>
      </dsp:txBody>
      <dsp:txXfrm>
        <a:off x="0" y="1177282"/>
        <a:ext cx="7012370" cy="1177282"/>
      </dsp:txXfrm>
    </dsp:sp>
    <dsp:sp modelId="{D3476C59-C2C5-4029-B6A9-C363026023B3}">
      <dsp:nvSpPr>
        <dsp:cNvPr id="0" name=""/>
        <dsp:cNvSpPr/>
      </dsp:nvSpPr>
      <dsp:spPr>
        <a:xfrm>
          <a:off x="0" y="2354565"/>
          <a:ext cx="7012370" cy="0"/>
        </a:xfrm>
        <a:prstGeom prst="line">
          <a:avLst/>
        </a:prstGeom>
        <a:solidFill>
          <a:schemeClr val="accent6">
            <a:shade val="80000"/>
            <a:hueOff val="215333"/>
            <a:satOff val="-13091"/>
            <a:lumOff val="19775"/>
            <a:alphaOff val="0"/>
          </a:schemeClr>
        </a:solidFill>
        <a:ln w="22225" cap="rnd" cmpd="sng" algn="ctr">
          <a:solidFill>
            <a:schemeClr val="accent6">
              <a:shade val="80000"/>
              <a:hueOff val="215333"/>
              <a:satOff val="-13091"/>
              <a:lumOff val="197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320DD-70EB-428D-B8BC-1474B80FB0CD}">
      <dsp:nvSpPr>
        <dsp:cNvPr id="0" name=""/>
        <dsp:cNvSpPr/>
      </dsp:nvSpPr>
      <dsp:spPr>
        <a:xfrm>
          <a:off x="0" y="2354565"/>
          <a:ext cx="7012370" cy="117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Lennard Jones Potential</a:t>
          </a:r>
        </a:p>
      </dsp:txBody>
      <dsp:txXfrm>
        <a:off x="0" y="2354565"/>
        <a:ext cx="7012370" cy="1177282"/>
      </dsp:txXfrm>
    </dsp:sp>
    <dsp:sp modelId="{65D372F9-49B5-45D9-B610-10B804D33BB0}">
      <dsp:nvSpPr>
        <dsp:cNvPr id="0" name=""/>
        <dsp:cNvSpPr/>
      </dsp:nvSpPr>
      <dsp:spPr>
        <a:xfrm>
          <a:off x="0" y="3531848"/>
          <a:ext cx="7012370" cy="0"/>
        </a:xfrm>
        <a:prstGeom prst="line">
          <a:avLst/>
        </a:prstGeom>
        <a:solidFill>
          <a:schemeClr val="accent6">
            <a:shade val="80000"/>
            <a:hueOff val="322999"/>
            <a:satOff val="-19637"/>
            <a:lumOff val="29663"/>
            <a:alphaOff val="0"/>
          </a:schemeClr>
        </a:solidFill>
        <a:ln w="22225" cap="rnd" cmpd="sng" algn="ctr">
          <a:solidFill>
            <a:schemeClr val="accent6">
              <a:shade val="80000"/>
              <a:hueOff val="322999"/>
              <a:satOff val="-19637"/>
              <a:lumOff val="296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BE297-127F-4675-BD51-B9721CE98D2D}">
      <dsp:nvSpPr>
        <dsp:cNvPr id="0" name=""/>
        <dsp:cNvSpPr/>
      </dsp:nvSpPr>
      <dsp:spPr>
        <a:xfrm>
          <a:off x="0" y="3531848"/>
          <a:ext cx="7012370" cy="117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Nearest Neighbors</a:t>
          </a:r>
        </a:p>
      </dsp:txBody>
      <dsp:txXfrm>
        <a:off x="0" y="3531848"/>
        <a:ext cx="7012370" cy="11772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D4C79-E9E4-4AFE-951A-21A5E0C001DF}">
      <dsp:nvSpPr>
        <dsp:cNvPr id="0" name=""/>
        <dsp:cNvSpPr/>
      </dsp:nvSpPr>
      <dsp:spPr>
        <a:xfrm>
          <a:off x="1346" y="66881"/>
          <a:ext cx="3150644" cy="15753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Particle Size</a:t>
          </a:r>
        </a:p>
      </dsp:txBody>
      <dsp:txXfrm>
        <a:off x="47486" y="113021"/>
        <a:ext cx="3058364" cy="1483042"/>
      </dsp:txXfrm>
    </dsp:sp>
    <dsp:sp modelId="{743680F7-9875-464D-A69A-11CDA384D2D0}">
      <dsp:nvSpPr>
        <dsp:cNvPr id="0" name=""/>
        <dsp:cNvSpPr/>
      </dsp:nvSpPr>
      <dsp:spPr>
        <a:xfrm>
          <a:off x="316410" y="1642203"/>
          <a:ext cx="315064" cy="1181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491"/>
              </a:lnTo>
              <a:lnTo>
                <a:pt x="315064" y="118149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54A72-D675-45D4-9523-D26E7F3D8358}">
      <dsp:nvSpPr>
        <dsp:cNvPr id="0" name=""/>
        <dsp:cNvSpPr/>
      </dsp:nvSpPr>
      <dsp:spPr>
        <a:xfrm>
          <a:off x="631475" y="2036034"/>
          <a:ext cx="2520515" cy="15753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DSMC: One particle represents several gas molecules as oppose to one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Inaccurate when particle sizes are large</a:t>
          </a:r>
        </a:p>
      </dsp:txBody>
      <dsp:txXfrm>
        <a:off x="677615" y="2082174"/>
        <a:ext cx="2428235" cy="1483042"/>
      </dsp:txXfrm>
    </dsp:sp>
    <dsp:sp modelId="{D618F43C-9E99-468D-A535-555CF4A798B8}">
      <dsp:nvSpPr>
        <dsp:cNvPr id="0" name=""/>
        <dsp:cNvSpPr/>
      </dsp:nvSpPr>
      <dsp:spPr>
        <a:xfrm>
          <a:off x="3939652" y="66881"/>
          <a:ext cx="3150644" cy="15753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Wall-Interactions</a:t>
          </a:r>
        </a:p>
      </dsp:txBody>
      <dsp:txXfrm>
        <a:off x="3985792" y="113021"/>
        <a:ext cx="3058364" cy="1483042"/>
      </dsp:txXfrm>
    </dsp:sp>
    <dsp:sp modelId="{A8BCAC9B-757C-4F53-8EFE-6C835C72A0EE}">
      <dsp:nvSpPr>
        <dsp:cNvPr id="0" name=""/>
        <dsp:cNvSpPr/>
      </dsp:nvSpPr>
      <dsp:spPr>
        <a:xfrm>
          <a:off x="4254717" y="1642203"/>
          <a:ext cx="315064" cy="1181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491"/>
              </a:lnTo>
              <a:lnTo>
                <a:pt x="315064" y="118149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D3E32-83AE-43F7-8AF3-DE9DD19033A8}">
      <dsp:nvSpPr>
        <dsp:cNvPr id="0" name=""/>
        <dsp:cNvSpPr/>
      </dsp:nvSpPr>
      <dsp:spPr>
        <a:xfrm>
          <a:off x="4569781" y="2036034"/>
          <a:ext cx="2520515" cy="15753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MD: When the interaction strength was increased, particles were attracted to the wall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Very accurate for simulating wall when compared to DSMC</a:t>
          </a:r>
        </a:p>
      </dsp:txBody>
      <dsp:txXfrm>
        <a:off x="4615921" y="2082174"/>
        <a:ext cx="2428235" cy="1483042"/>
      </dsp:txXfrm>
    </dsp:sp>
    <dsp:sp modelId="{101016C4-A9E0-4603-BCAA-DB84D52B7FB1}">
      <dsp:nvSpPr>
        <dsp:cNvPr id="0" name=""/>
        <dsp:cNvSpPr/>
      </dsp:nvSpPr>
      <dsp:spPr>
        <a:xfrm>
          <a:off x="7877958" y="66881"/>
          <a:ext cx="3150644" cy="15753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Pure MD Method</a:t>
          </a:r>
        </a:p>
      </dsp:txBody>
      <dsp:txXfrm>
        <a:off x="7924098" y="113021"/>
        <a:ext cx="3058364" cy="1483042"/>
      </dsp:txXfrm>
    </dsp:sp>
    <dsp:sp modelId="{C1DB6736-E33C-4784-AE01-1F4D14815985}">
      <dsp:nvSpPr>
        <dsp:cNvPr id="0" name=""/>
        <dsp:cNvSpPr/>
      </dsp:nvSpPr>
      <dsp:spPr>
        <a:xfrm>
          <a:off x="8193023" y="1642203"/>
          <a:ext cx="315064" cy="1181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491"/>
              </a:lnTo>
              <a:lnTo>
                <a:pt x="315064" y="118149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A4EEF-0BFA-493C-8D9C-E0B0FF928C15}">
      <dsp:nvSpPr>
        <dsp:cNvPr id="0" name=""/>
        <dsp:cNvSpPr/>
      </dsp:nvSpPr>
      <dsp:spPr>
        <a:xfrm>
          <a:off x="8508087" y="2036034"/>
          <a:ext cx="2520515" cy="15753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MD is sufficient for both bulk and wall interactions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Time consuming </a:t>
          </a:r>
        </a:p>
      </dsp:txBody>
      <dsp:txXfrm>
        <a:off x="8554227" y="2082174"/>
        <a:ext cx="2428235" cy="14830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E8A47-7FFA-404D-A629-9880C4345867}">
      <dsp:nvSpPr>
        <dsp:cNvPr id="0" name=""/>
        <dsp:cNvSpPr/>
      </dsp:nvSpPr>
      <dsp:spPr>
        <a:xfrm>
          <a:off x="6066337" y="1402010"/>
          <a:ext cx="1347775" cy="641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108"/>
              </a:lnTo>
              <a:lnTo>
                <a:pt x="1347775" y="437108"/>
              </a:lnTo>
              <a:lnTo>
                <a:pt x="1347775" y="641418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10B3B-26CB-4D8D-89BA-70C790C41434}">
      <dsp:nvSpPr>
        <dsp:cNvPr id="0" name=""/>
        <dsp:cNvSpPr/>
      </dsp:nvSpPr>
      <dsp:spPr>
        <a:xfrm>
          <a:off x="4718561" y="1402010"/>
          <a:ext cx="1347775" cy="641418"/>
        </a:xfrm>
        <a:custGeom>
          <a:avLst/>
          <a:gdLst/>
          <a:ahLst/>
          <a:cxnLst/>
          <a:rect l="0" t="0" r="0" b="0"/>
          <a:pathLst>
            <a:path>
              <a:moveTo>
                <a:pt x="1347775" y="0"/>
              </a:moveTo>
              <a:lnTo>
                <a:pt x="1347775" y="437108"/>
              </a:lnTo>
              <a:lnTo>
                <a:pt x="0" y="437108"/>
              </a:lnTo>
              <a:lnTo>
                <a:pt x="0" y="641418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13251-F05F-44A3-AD3D-359F59E2BD0A}">
      <dsp:nvSpPr>
        <dsp:cNvPr id="0" name=""/>
        <dsp:cNvSpPr/>
      </dsp:nvSpPr>
      <dsp:spPr>
        <a:xfrm>
          <a:off x="2268060" y="1549"/>
          <a:ext cx="2205451" cy="1400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E226A1-1279-42BF-8178-BDEA1CEA6345}">
      <dsp:nvSpPr>
        <dsp:cNvPr id="0" name=""/>
        <dsp:cNvSpPr/>
      </dsp:nvSpPr>
      <dsp:spPr>
        <a:xfrm>
          <a:off x="2513110" y="234346"/>
          <a:ext cx="2205451" cy="14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Pure MD-MC Simulations deviated from literature data by 0.9%-1.5%</a:t>
          </a:r>
        </a:p>
      </dsp:txBody>
      <dsp:txXfrm>
        <a:off x="2554128" y="275364"/>
        <a:ext cx="2123415" cy="1318425"/>
      </dsp:txXfrm>
    </dsp:sp>
    <dsp:sp modelId="{B9320109-F949-4704-8E10-85BC9AE739CF}">
      <dsp:nvSpPr>
        <dsp:cNvPr id="0" name=""/>
        <dsp:cNvSpPr/>
      </dsp:nvSpPr>
      <dsp:spPr>
        <a:xfrm>
          <a:off x="4963612" y="1549"/>
          <a:ext cx="2205451" cy="1400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BEC5F0B-79BA-4A5B-B720-384260578B1D}">
      <dsp:nvSpPr>
        <dsp:cNvPr id="0" name=""/>
        <dsp:cNvSpPr/>
      </dsp:nvSpPr>
      <dsp:spPr>
        <a:xfrm>
          <a:off x="5208662" y="234346"/>
          <a:ext cx="2205451" cy="14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Hybrid MD-MC Simulations deviated from literature data by 0.32%-0.42%</a:t>
          </a:r>
        </a:p>
      </dsp:txBody>
      <dsp:txXfrm>
        <a:off x="5249680" y="275364"/>
        <a:ext cx="2123415" cy="1318425"/>
      </dsp:txXfrm>
    </dsp:sp>
    <dsp:sp modelId="{C97A9262-6617-4726-8432-52B1B758E992}">
      <dsp:nvSpPr>
        <dsp:cNvPr id="0" name=""/>
        <dsp:cNvSpPr/>
      </dsp:nvSpPr>
      <dsp:spPr>
        <a:xfrm>
          <a:off x="3615836" y="2043429"/>
          <a:ext cx="2205451" cy="1400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6BF0D4-C188-4820-BA3B-6E7375478E7D}">
      <dsp:nvSpPr>
        <dsp:cNvPr id="0" name=""/>
        <dsp:cNvSpPr/>
      </dsp:nvSpPr>
      <dsp:spPr>
        <a:xfrm>
          <a:off x="3860886" y="2276227"/>
          <a:ext cx="2205451" cy="14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Accurate for a dilute and dense gas</a:t>
          </a:r>
        </a:p>
      </dsp:txBody>
      <dsp:txXfrm>
        <a:off x="3901904" y="2317245"/>
        <a:ext cx="2123415" cy="1318425"/>
      </dsp:txXfrm>
    </dsp:sp>
    <dsp:sp modelId="{FF456810-F8D5-47C6-A4B3-FEC956C48491}">
      <dsp:nvSpPr>
        <dsp:cNvPr id="0" name=""/>
        <dsp:cNvSpPr/>
      </dsp:nvSpPr>
      <dsp:spPr>
        <a:xfrm>
          <a:off x="6311388" y="2043429"/>
          <a:ext cx="2205451" cy="1400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9CC2DD-81D3-4BF0-90C1-3EB2B9EF249A}">
      <dsp:nvSpPr>
        <dsp:cNvPr id="0" name=""/>
        <dsp:cNvSpPr/>
      </dsp:nvSpPr>
      <dsp:spPr>
        <a:xfrm>
          <a:off x="6556438" y="2276227"/>
          <a:ext cx="2205451" cy="14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Simulation is also much faster than a pure MD method</a:t>
          </a:r>
        </a:p>
      </dsp:txBody>
      <dsp:txXfrm>
        <a:off x="6597456" y="2317245"/>
        <a:ext cx="2123415" cy="13184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48224-B7E6-4487-A56F-99C74DBCA572}">
      <dsp:nvSpPr>
        <dsp:cNvPr id="0" name=""/>
        <dsp:cNvSpPr/>
      </dsp:nvSpPr>
      <dsp:spPr>
        <a:xfrm>
          <a:off x="0" y="533685"/>
          <a:ext cx="701237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E3E45F-E4A1-4F33-BB6B-1BD91614018A}">
      <dsp:nvSpPr>
        <dsp:cNvPr id="0" name=""/>
        <dsp:cNvSpPr/>
      </dsp:nvSpPr>
      <dsp:spPr>
        <a:xfrm>
          <a:off x="350618" y="2325"/>
          <a:ext cx="4908659" cy="106272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shade val="8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Diffusion and Mass Transfer Terms</a:t>
          </a:r>
        </a:p>
      </dsp:txBody>
      <dsp:txXfrm>
        <a:off x="402496" y="54203"/>
        <a:ext cx="4804903" cy="958964"/>
      </dsp:txXfrm>
    </dsp:sp>
    <dsp:sp modelId="{F46D43C9-D3A3-4F93-B530-7C397723D23B}">
      <dsp:nvSpPr>
        <dsp:cNvPr id="0" name=""/>
        <dsp:cNvSpPr/>
      </dsp:nvSpPr>
      <dsp:spPr>
        <a:xfrm>
          <a:off x="0" y="2166645"/>
          <a:ext cx="701237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259810"/>
              <a:satOff val="-27698"/>
              <a:lumOff val="219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ECBC79-9B6A-4489-B6A8-B886A6F6BED0}">
      <dsp:nvSpPr>
        <dsp:cNvPr id="0" name=""/>
        <dsp:cNvSpPr/>
      </dsp:nvSpPr>
      <dsp:spPr>
        <a:xfrm>
          <a:off x="350618" y="1635285"/>
          <a:ext cx="4908659" cy="106272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59810"/>
                <a:satOff val="-27698"/>
                <a:lumOff val="21977"/>
                <a:alphaOff val="0"/>
                <a:tint val="98000"/>
                <a:lumMod val="110000"/>
              </a:schemeClr>
            </a:gs>
            <a:gs pos="84000">
              <a:schemeClr val="accent1">
                <a:shade val="80000"/>
                <a:hueOff val="259810"/>
                <a:satOff val="-27698"/>
                <a:lumOff val="2197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Nearest Neighbors Computation</a:t>
          </a:r>
        </a:p>
      </dsp:txBody>
      <dsp:txXfrm>
        <a:off x="402496" y="1687163"/>
        <a:ext cx="4804903" cy="958964"/>
      </dsp:txXfrm>
    </dsp:sp>
    <dsp:sp modelId="{62BB9ED0-5340-450D-A75D-BDDEAB370171}">
      <dsp:nvSpPr>
        <dsp:cNvPr id="0" name=""/>
        <dsp:cNvSpPr/>
      </dsp:nvSpPr>
      <dsp:spPr>
        <a:xfrm>
          <a:off x="0" y="3799605"/>
          <a:ext cx="701237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519620"/>
              <a:satOff val="-55397"/>
              <a:lumOff val="439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19EBA2-6F5F-42A8-B246-CB5E204EBDB3}">
      <dsp:nvSpPr>
        <dsp:cNvPr id="0" name=""/>
        <dsp:cNvSpPr/>
      </dsp:nvSpPr>
      <dsp:spPr>
        <a:xfrm>
          <a:off x="350618" y="3268245"/>
          <a:ext cx="4908659" cy="106272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519620"/>
                <a:satOff val="-55397"/>
                <a:lumOff val="43953"/>
                <a:alphaOff val="0"/>
                <a:tint val="98000"/>
                <a:lumMod val="110000"/>
              </a:schemeClr>
            </a:gs>
            <a:gs pos="84000">
              <a:schemeClr val="accent1">
                <a:shade val="80000"/>
                <a:hueOff val="519620"/>
                <a:satOff val="-55397"/>
                <a:lumOff val="4395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Incorporating Particle Charge</a:t>
          </a:r>
        </a:p>
      </dsp:txBody>
      <dsp:txXfrm>
        <a:off x="402496" y="3320123"/>
        <a:ext cx="4804903" cy="958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0CE7C-580C-400C-AC95-67516627ED7E}">
      <dsp:nvSpPr>
        <dsp:cNvPr id="0" name=""/>
        <dsp:cNvSpPr/>
      </dsp:nvSpPr>
      <dsp:spPr>
        <a:xfrm>
          <a:off x="0" y="0"/>
          <a:ext cx="701237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DF867E-A53F-40ED-A56E-9691E449E274}">
      <dsp:nvSpPr>
        <dsp:cNvPr id="0" name=""/>
        <dsp:cNvSpPr/>
      </dsp:nvSpPr>
      <dsp:spPr>
        <a:xfrm>
          <a:off x="0" y="0"/>
          <a:ext cx="7012370" cy="235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The Working Person’s Guide to Molecular Dynamics – David Keffer</a:t>
          </a:r>
        </a:p>
      </dsp:txBody>
      <dsp:txXfrm>
        <a:off x="0" y="0"/>
        <a:ext cx="7012370" cy="2354565"/>
      </dsp:txXfrm>
    </dsp:sp>
    <dsp:sp modelId="{08C109CE-7510-4B83-B643-F1673BA055A2}">
      <dsp:nvSpPr>
        <dsp:cNvPr id="0" name=""/>
        <dsp:cNvSpPr/>
      </dsp:nvSpPr>
      <dsp:spPr>
        <a:xfrm>
          <a:off x="0" y="2354565"/>
          <a:ext cx="701237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307D30-769E-4082-BEE9-4800440F1C93}">
      <dsp:nvSpPr>
        <dsp:cNvPr id="0" name=""/>
        <dsp:cNvSpPr/>
      </dsp:nvSpPr>
      <dsp:spPr>
        <a:xfrm>
          <a:off x="0" y="2354565"/>
          <a:ext cx="7012370" cy="235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Molecular Dynamics Simulations of Aqueous </a:t>
          </a:r>
          <a:r>
            <a:rPr lang="en-US" sz="4900" kern="1200" dirty="0" err="1"/>
            <a:t>NaCl</a:t>
          </a:r>
          <a:r>
            <a:rPr lang="en-US" sz="4900" kern="1200" dirty="0"/>
            <a:t> – John P. </a:t>
          </a:r>
          <a:r>
            <a:rPr lang="en-US" sz="4900" kern="1200" dirty="0" err="1"/>
            <a:t>Brodholt</a:t>
          </a:r>
          <a:endParaRPr lang="en-US" sz="4900" kern="1200" dirty="0"/>
        </a:p>
      </dsp:txBody>
      <dsp:txXfrm>
        <a:off x="0" y="2354565"/>
        <a:ext cx="7012370" cy="23545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5E254-85B7-4F11-B9C7-31B9AAB89F6C}">
      <dsp:nvSpPr>
        <dsp:cNvPr id="0" name=""/>
        <dsp:cNvSpPr/>
      </dsp:nvSpPr>
      <dsp:spPr>
        <a:xfrm>
          <a:off x="0" y="1697155"/>
          <a:ext cx="1095682" cy="131481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29" tIns="0" rIns="10822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Intermolecular Potentials</a:t>
          </a:r>
        </a:p>
      </dsp:txBody>
      <dsp:txXfrm>
        <a:off x="0" y="2223083"/>
        <a:ext cx="1095682" cy="788891"/>
      </dsp:txXfrm>
    </dsp:sp>
    <dsp:sp modelId="{597DE40A-69AD-4BD0-8DAF-8813095927F1}">
      <dsp:nvSpPr>
        <dsp:cNvPr id="0" name=""/>
        <dsp:cNvSpPr/>
      </dsp:nvSpPr>
      <dsp:spPr>
        <a:xfrm>
          <a:off x="0" y="1697155"/>
          <a:ext cx="1095682" cy="525927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29" tIns="165100" rIns="108229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01</a:t>
          </a:r>
        </a:p>
      </dsp:txBody>
      <dsp:txXfrm>
        <a:off x="0" y="1697155"/>
        <a:ext cx="1095682" cy="525927"/>
      </dsp:txXfrm>
    </dsp:sp>
    <dsp:sp modelId="{4F4982F0-E18C-4CC8-8E8F-A71AB16DD0DD}">
      <dsp:nvSpPr>
        <dsp:cNvPr id="0" name=""/>
        <dsp:cNvSpPr/>
      </dsp:nvSpPr>
      <dsp:spPr>
        <a:xfrm>
          <a:off x="1183337" y="1697155"/>
          <a:ext cx="1095682" cy="1314819"/>
        </a:xfrm>
        <a:prstGeom prst="rect">
          <a:avLst/>
        </a:prstGeom>
        <a:solidFill>
          <a:schemeClr val="accent1">
            <a:shade val="80000"/>
            <a:hueOff val="103924"/>
            <a:satOff val="-11079"/>
            <a:lumOff val="8791"/>
            <a:alphaOff val="0"/>
          </a:schemeClr>
        </a:solidFill>
        <a:ln w="22225" cap="rnd" cmpd="sng" algn="ctr">
          <a:solidFill>
            <a:schemeClr val="accent1">
              <a:shade val="80000"/>
              <a:hueOff val="103924"/>
              <a:satOff val="-11079"/>
              <a:lumOff val="87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29" tIns="0" rIns="10822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Initial Conditions</a:t>
          </a:r>
        </a:p>
      </dsp:txBody>
      <dsp:txXfrm>
        <a:off x="1183337" y="2223083"/>
        <a:ext cx="1095682" cy="788891"/>
      </dsp:txXfrm>
    </dsp:sp>
    <dsp:sp modelId="{78FF0466-2F73-473C-BAFA-D914312145A4}">
      <dsp:nvSpPr>
        <dsp:cNvPr id="0" name=""/>
        <dsp:cNvSpPr/>
      </dsp:nvSpPr>
      <dsp:spPr>
        <a:xfrm>
          <a:off x="1183337" y="1697155"/>
          <a:ext cx="1095682" cy="525927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29" tIns="165100" rIns="108229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02</a:t>
          </a:r>
        </a:p>
      </dsp:txBody>
      <dsp:txXfrm>
        <a:off x="1183337" y="1697155"/>
        <a:ext cx="1095682" cy="525927"/>
      </dsp:txXfrm>
    </dsp:sp>
    <dsp:sp modelId="{D9D1E46E-B60B-4452-9F7A-FBAA115DAA05}">
      <dsp:nvSpPr>
        <dsp:cNvPr id="0" name=""/>
        <dsp:cNvSpPr/>
      </dsp:nvSpPr>
      <dsp:spPr>
        <a:xfrm>
          <a:off x="2366674" y="1697155"/>
          <a:ext cx="1095682" cy="1314819"/>
        </a:xfrm>
        <a:prstGeom prst="rect">
          <a:avLst/>
        </a:prstGeom>
        <a:solidFill>
          <a:schemeClr val="accent1">
            <a:shade val="80000"/>
            <a:hueOff val="207848"/>
            <a:satOff val="-22159"/>
            <a:lumOff val="17581"/>
            <a:alphaOff val="0"/>
          </a:schemeClr>
        </a:solidFill>
        <a:ln w="22225" cap="rnd" cmpd="sng" algn="ctr">
          <a:solidFill>
            <a:schemeClr val="accent1">
              <a:shade val="80000"/>
              <a:hueOff val="207848"/>
              <a:satOff val="-22159"/>
              <a:lumOff val="175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29" tIns="0" rIns="10822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Boundary Conditions</a:t>
          </a:r>
        </a:p>
      </dsp:txBody>
      <dsp:txXfrm>
        <a:off x="2366674" y="2223083"/>
        <a:ext cx="1095682" cy="788891"/>
      </dsp:txXfrm>
    </dsp:sp>
    <dsp:sp modelId="{771BC14A-814D-4AA0-AC80-5CEB687BF7F6}">
      <dsp:nvSpPr>
        <dsp:cNvPr id="0" name=""/>
        <dsp:cNvSpPr/>
      </dsp:nvSpPr>
      <dsp:spPr>
        <a:xfrm>
          <a:off x="2366674" y="1697155"/>
          <a:ext cx="1095682" cy="525927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29" tIns="165100" rIns="108229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03</a:t>
          </a:r>
        </a:p>
      </dsp:txBody>
      <dsp:txXfrm>
        <a:off x="2366674" y="1697155"/>
        <a:ext cx="1095682" cy="525927"/>
      </dsp:txXfrm>
    </dsp:sp>
    <dsp:sp modelId="{D5CF3865-E7F2-480E-9607-85ACB45C3B25}">
      <dsp:nvSpPr>
        <dsp:cNvPr id="0" name=""/>
        <dsp:cNvSpPr/>
      </dsp:nvSpPr>
      <dsp:spPr>
        <a:xfrm>
          <a:off x="3550012" y="1697155"/>
          <a:ext cx="1095682" cy="1314819"/>
        </a:xfrm>
        <a:prstGeom prst="rect">
          <a:avLst/>
        </a:prstGeom>
        <a:solidFill>
          <a:schemeClr val="accent1">
            <a:shade val="80000"/>
            <a:hueOff val="311772"/>
            <a:satOff val="-33238"/>
            <a:lumOff val="26372"/>
            <a:alphaOff val="0"/>
          </a:schemeClr>
        </a:solidFill>
        <a:ln w="22225" cap="rnd" cmpd="sng" algn="ctr">
          <a:solidFill>
            <a:schemeClr val="accent1">
              <a:shade val="80000"/>
              <a:hueOff val="311772"/>
              <a:satOff val="-33238"/>
              <a:lumOff val="26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29" tIns="0" rIns="10822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Force Evaluation and Neighbours List</a:t>
          </a:r>
        </a:p>
      </dsp:txBody>
      <dsp:txXfrm>
        <a:off x="3550012" y="2223083"/>
        <a:ext cx="1095682" cy="788891"/>
      </dsp:txXfrm>
    </dsp:sp>
    <dsp:sp modelId="{EA621F40-DE48-4026-B892-9F1123134A4F}">
      <dsp:nvSpPr>
        <dsp:cNvPr id="0" name=""/>
        <dsp:cNvSpPr/>
      </dsp:nvSpPr>
      <dsp:spPr>
        <a:xfrm>
          <a:off x="3550012" y="1697155"/>
          <a:ext cx="1095682" cy="525927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29" tIns="165100" rIns="108229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04</a:t>
          </a:r>
        </a:p>
      </dsp:txBody>
      <dsp:txXfrm>
        <a:off x="3550012" y="1697155"/>
        <a:ext cx="1095682" cy="525927"/>
      </dsp:txXfrm>
    </dsp:sp>
    <dsp:sp modelId="{2CD8F242-DADA-46F5-8DAB-8C4E5C1F579C}">
      <dsp:nvSpPr>
        <dsp:cNvPr id="0" name=""/>
        <dsp:cNvSpPr/>
      </dsp:nvSpPr>
      <dsp:spPr>
        <a:xfrm>
          <a:off x="4733349" y="1697155"/>
          <a:ext cx="1095682" cy="1314819"/>
        </a:xfrm>
        <a:prstGeom prst="rect">
          <a:avLst/>
        </a:prstGeom>
        <a:solidFill>
          <a:schemeClr val="accent1">
            <a:shade val="80000"/>
            <a:hueOff val="415696"/>
            <a:satOff val="-44318"/>
            <a:lumOff val="35162"/>
            <a:alphaOff val="0"/>
          </a:schemeClr>
        </a:solidFill>
        <a:ln w="22225" cap="rnd" cmpd="sng" algn="ctr">
          <a:solidFill>
            <a:schemeClr val="accent1">
              <a:shade val="80000"/>
              <a:hueOff val="415696"/>
              <a:satOff val="-44318"/>
              <a:lumOff val="351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29" tIns="0" rIns="10822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Algorithm Procedure</a:t>
          </a:r>
        </a:p>
      </dsp:txBody>
      <dsp:txXfrm>
        <a:off x="4733349" y="2223083"/>
        <a:ext cx="1095682" cy="788891"/>
      </dsp:txXfrm>
    </dsp:sp>
    <dsp:sp modelId="{B45F48BC-B082-413D-BE0E-84FBEB37255B}">
      <dsp:nvSpPr>
        <dsp:cNvPr id="0" name=""/>
        <dsp:cNvSpPr/>
      </dsp:nvSpPr>
      <dsp:spPr>
        <a:xfrm>
          <a:off x="4733349" y="1697155"/>
          <a:ext cx="1095682" cy="525927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29" tIns="165100" rIns="108229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05</a:t>
          </a:r>
        </a:p>
      </dsp:txBody>
      <dsp:txXfrm>
        <a:off x="4733349" y="1697155"/>
        <a:ext cx="1095682" cy="525927"/>
      </dsp:txXfrm>
    </dsp:sp>
    <dsp:sp modelId="{D8AC2BFB-D0C3-4752-AD6A-78F31EC8671F}">
      <dsp:nvSpPr>
        <dsp:cNvPr id="0" name=""/>
        <dsp:cNvSpPr/>
      </dsp:nvSpPr>
      <dsp:spPr>
        <a:xfrm>
          <a:off x="5916687" y="1697155"/>
          <a:ext cx="1095682" cy="1314819"/>
        </a:xfrm>
        <a:prstGeom prst="rect">
          <a:avLst/>
        </a:prstGeom>
        <a:solidFill>
          <a:schemeClr val="accent1">
            <a:shade val="80000"/>
            <a:hueOff val="519620"/>
            <a:satOff val="-55397"/>
            <a:lumOff val="43953"/>
            <a:alphaOff val="0"/>
          </a:schemeClr>
        </a:solidFill>
        <a:ln w="22225" cap="rnd" cmpd="sng" algn="ctr">
          <a:solidFill>
            <a:schemeClr val="accent1">
              <a:shade val="80000"/>
              <a:hueOff val="519620"/>
              <a:satOff val="-55397"/>
              <a:lumOff val="439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29" tIns="0" rIns="10822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Scalability</a:t>
          </a:r>
        </a:p>
      </dsp:txBody>
      <dsp:txXfrm>
        <a:off x="5916687" y="2223083"/>
        <a:ext cx="1095682" cy="788891"/>
      </dsp:txXfrm>
    </dsp:sp>
    <dsp:sp modelId="{F7F228D3-8E7E-487B-AF61-288F313BA772}">
      <dsp:nvSpPr>
        <dsp:cNvPr id="0" name=""/>
        <dsp:cNvSpPr/>
      </dsp:nvSpPr>
      <dsp:spPr>
        <a:xfrm>
          <a:off x="5916687" y="1697155"/>
          <a:ext cx="1095682" cy="525927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29" tIns="165100" rIns="108229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06</a:t>
          </a:r>
        </a:p>
      </dsp:txBody>
      <dsp:txXfrm>
        <a:off x="5916687" y="1697155"/>
        <a:ext cx="1095682" cy="5259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A57B5-C3A3-4A44-9F14-9F9C19EC9FC4}">
      <dsp:nvSpPr>
        <dsp:cNvPr id="0" name=""/>
        <dsp:cNvSpPr/>
      </dsp:nvSpPr>
      <dsp:spPr>
        <a:xfrm>
          <a:off x="0" y="16079"/>
          <a:ext cx="11029950" cy="11231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Initialization</a:t>
          </a:r>
        </a:p>
      </dsp:txBody>
      <dsp:txXfrm>
        <a:off x="54830" y="70909"/>
        <a:ext cx="10920290" cy="1013539"/>
      </dsp:txXfrm>
    </dsp:sp>
    <dsp:sp modelId="{62B3E094-4EC0-4FB3-A606-F4EBC071F6A8}">
      <dsp:nvSpPr>
        <dsp:cNvPr id="0" name=""/>
        <dsp:cNvSpPr/>
      </dsp:nvSpPr>
      <dsp:spPr>
        <a:xfrm>
          <a:off x="0" y="1277519"/>
          <a:ext cx="11029950" cy="11231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Equilibration</a:t>
          </a:r>
        </a:p>
      </dsp:txBody>
      <dsp:txXfrm>
        <a:off x="54830" y="1332349"/>
        <a:ext cx="10920290" cy="1013539"/>
      </dsp:txXfrm>
    </dsp:sp>
    <dsp:sp modelId="{EC51816D-7ED7-4324-B4E3-BE7ED3CA7C9A}">
      <dsp:nvSpPr>
        <dsp:cNvPr id="0" name=""/>
        <dsp:cNvSpPr/>
      </dsp:nvSpPr>
      <dsp:spPr>
        <a:xfrm>
          <a:off x="0" y="2538959"/>
          <a:ext cx="11029950" cy="11231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Data Production</a:t>
          </a:r>
        </a:p>
      </dsp:txBody>
      <dsp:txXfrm>
        <a:off x="54830" y="2593789"/>
        <a:ext cx="10920290" cy="10135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4FB84-C342-4435-8A67-A8720DBD276A}">
      <dsp:nvSpPr>
        <dsp:cNvPr id="0" name=""/>
        <dsp:cNvSpPr/>
      </dsp:nvSpPr>
      <dsp:spPr>
        <a:xfrm>
          <a:off x="9313" y="735647"/>
          <a:ext cx="2246341" cy="673902"/>
        </a:xfrm>
        <a:prstGeom prst="chevron">
          <a:avLst>
            <a:gd name="adj" fmla="val 3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208" tIns="83208" rIns="83208" bIns="832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Define</a:t>
          </a:r>
        </a:p>
      </dsp:txBody>
      <dsp:txXfrm>
        <a:off x="211484" y="735647"/>
        <a:ext cx="1841999" cy="673902"/>
      </dsp:txXfrm>
    </dsp:sp>
    <dsp:sp modelId="{42E5FC99-E911-4E37-A77D-562D10727CD3}">
      <dsp:nvSpPr>
        <dsp:cNvPr id="0" name=""/>
        <dsp:cNvSpPr/>
      </dsp:nvSpPr>
      <dsp:spPr>
        <a:xfrm>
          <a:off x="9313" y="1409549"/>
          <a:ext cx="2044170" cy="153304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5" tIns="161535" rIns="161535" bIns="32307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Define System Parameters</a:t>
          </a:r>
        </a:p>
      </dsp:txBody>
      <dsp:txXfrm>
        <a:off x="9313" y="1409549"/>
        <a:ext cx="2044170" cy="1533040"/>
      </dsp:txXfrm>
    </dsp:sp>
    <dsp:sp modelId="{5D76EBAC-E103-437D-AEA2-49D0513C09AF}">
      <dsp:nvSpPr>
        <dsp:cNvPr id="0" name=""/>
        <dsp:cNvSpPr/>
      </dsp:nvSpPr>
      <dsp:spPr>
        <a:xfrm>
          <a:off x="2200558" y="735647"/>
          <a:ext cx="2246341" cy="673902"/>
        </a:xfrm>
        <a:prstGeom prst="chevron">
          <a:avLst>
            <a:gd name="adj" fmla="val 30000"/>
          </a:avLst>
        </a:prstGeom>
        <a:solidFill>
          <a:schemeClr val="accent4">
            <a:shade val="80000"/>
            <a:hueOff val="8581"/>
            <a:satOff val="151"/>
            <a:lumOff val="5015"/>
            <a:alphaOff val="0"/>
          </a:schemeClr>
        </a:solidFill>
        <a:ln w="22225" cap="rnd" cmpd="sng" algn="ctr">
          <a:solidFill>
            <a:schemeClr val="accent4">
              <a:shade val="80000"/>
              <a:hueOff val="8581"/>
              <a:satOff val="151"/>
              <a:lumOff val="50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208" tIns="83208" rIns="83208" bIns="832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Assign</a:t>
          </a:r>
        </a:p>
      </dsp:txBody>
      <dsp:txXfrm>
        <a:off x="2402729" y="735647"/>
        <a:ext cx="1841999" cy="673902"/>
      </dsp:txXfrm>
    </dsp:sp>
    <dsp:sp modelId="{E738B65C-C470-4AC1-A62D-1104F7F40704}">
      <dsp:nvSpPr>
        <dsp:cNvPr id="0" name=""/>
        <dsp:cNvSpPr/>
      </dsp:nvSpPr>
      <dsp:spPr>
        <a:xfrm>
          <a:off x="2200558" y="1409549"/>
          <a:ext cx="2044170" cy="153304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5" tIns="161535" rIns="161535" bIns="32307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Assign Initial Positions</a:t>
          </a:r>
        </a:p>
      </dsp:txBody>
      <dsp:txXfrm>
        <a:off x="2200558" y="1409549"/>
        <a:ext cx="2044170" cy="1533040"/>
      </dsp:txXfrm>
    </dsp:sp>
    <dsp:sp modelId="{0DF12637-5931-403B-B516-F5EDF40BAEAD}">
      <dsp:nvSpPr>
        <dsp:cNvPr id="0" name=""/>
        <dsp:cNvSpPr/>
      </dsp:nvSpPr>
      <dsp:spPr>
        <a:xfrm>
          <a:off x="4391804" y="735647"/>
          <a:ext cx="2246341" cy="673902"/>
        </a:xfrm>
        <a:prstGeom prst="chevron">
          <a:avLst>
            <a:gd name="adj" fmla="val 30000"/>
          </a:avLst>
        </a:prstGeom>
        <a:solidFill>
          <a:schemeClr val="accent4">
            <a:shade val="80000"/>
            <a:hueOff val="17162"/>
            <a:satOff val="303"/>
            <a:lumOff val="10030"/>
            <a:alphaOff val="0"/>
          </a:schemeClr>
        </a:solidFill>
        <a:ln w="22225" cap="rnd" cmpd="sng" algn="ctr">
          <a:solidFill>
            <a:schemeClr val="accent4">
              <a:shade val="80000"/>
              <a:hueOff val="17162"/>
              <a:satOff val="303"/>
              <a:lumOff val="10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208" tIns="83208" rIns="83208" bIns="832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Assign</a:t>
          </a:r>
        </a:p>
      </dsp:txBody>
      <dsp:txXfrm>
        <a:off x="4593975" y="735647"/>
        <a:ext cx="1841999" cy="673902"/>
      </dsp:txXfrm>
    </dsp:sp>
    <dsp:sp modelId="{0011610B-9382-4E4B-A841-D71EAF229F4F}">
      <dsp:nvSpPr>
        <dsp:cNvPr id="0" name=""/>
        <dsp:cNvSpPr/>
      </dsp:nvSpPr>
      <dsp:spPr>
        <a:xfrm>
          <a:off x="4391804" y="1409549"/>
          <a:ext cx="2044170" cy="153304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5" tIns="161535" rIns="161535" bIns="32307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Assign Initial Velocities</a:t>
          </a:r>
        </a:p>
      </dsp:txBody>
      <dsp:txXfrm>
        <a:off x="4391804" y="1409549"/>
        <a:ext cx="2044170" cy="1533040"/>
      </dsp:txXfrm>
    </dsp:sp>
    <dsp:sp modelId="{752F8176-0BBC-442C-B9B0-64E40C022567}">
      <dsp:nvSpPr>
        <dsp:cNvPr id="0" name=""/>
        <dsp:cNvSpPr/>
      </dsp:nvSpPr>
      <dsp:spPr>
        <a:xfrm>
          <a:off x="6583049" y="735647"/>
          <a:ext cx="2246341" cy="673902"/>
        </a:xfrm>
        <a:prstGeom prst="chevron">
          <a:avLst>
            <a:gd name="adj" fmla="val 30000"/>
          </a:avLst>
        </a:prstGeom>
        <a:solidFill>
          <a:schemeClr val="accent4">
            <a:shade val="80000"/>
            <a:hueOff val="25742"/>
            <a:satOff val="454"/>
            <a:lumOff val="15044"/>
            <a:alphaOff val="0"/>
          </a:schemeClr>
        </a:solidFill>
        <a:ln w="22225" cap="rnd" cmpd="sng" algn="ctr">
          <a:solidFill>
            <a:schemeClr val="accent4">
              <a:shade val="80000"/>
              <a:hueOff val="25742"/>
              <a:satOff val="454"/>
              <a:lumOff val="150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208" tIns="83208" rIns="83208" bIns="832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Generate</a:t>
          </a:r>
        </a:p>
      </dsp:txBody>
      <dsp:txXfrm>
        <a:off x="6785220" y="735647"/>
        <a:ext cx="1841999" cy="673902"/>
      </dsp:txXfrm>
    </dsp:sp>
    <dsp:sp modelId="{B6F0071E-BA6D-4015-A7A5-05AF6EF09142}">
      <dsp:nvSpPr>
        <dsp:cNvPr id="0" name=""/>
        <dsp:cNvSpPr/>
      </dsp:nvSpPr>
      <dsp:spPr>
        <a:xfrm>
          <a:off x="6583049" y="1409549"/>
          <a:ext cx="2044170" cy="153304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5" tIns="161535" rIns="161535" bIns="32307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Generate Initial Neighbor List</a:t>
          </a:r>
        </a:p>
      </dsp:txBody>
      <dsp:txXfrm>
        <a:off x="6583049" y="1409549"/>
        <a:ext cx="2044170" cy="1533040"/>
      </dsp:txXfrm>
    </dsp:sp>
    <dsp:sp modelId="{719C91EA-9A0C-414D-915C-784B6760C84B}">
      <dsp:nvSpPr>
        <dsp:cNvPr id="0" name=""/>
        <dsp:cNvSpPr/>
      </dsp:nvSpPr>
      <dsp:spPr>
        <a:xfrm>
          <a:off x="8774295" y="735647"/>
          <a:ext cx="2246341" cy="673902"/>
        </a:xfrm>
        <a:prstGeom prst="chevron">
          <a:avLst>
            <a:gd name="adj" fmla="val 30000"/>
          </a:avLst>
        </a:prstGeom>
        <a:solidFill>
          <a:schemeClr val="accent4">
            <a:shade val="80000"/>
            <a:hueOff val="34323"/>
            <a:satOff val="606"/>
            <a:lumOff val="20059"/>
            <a:alphaOff val="0"/>
          </a:schemeClr>
        </a:solidFill>
        <a:ln w="22225" cap="rnd" cmpd="sng" algn="ctr">
          <a:solidFill>
            <a:schemeClr val="accent4">
              <a:shade val="80000"/>
              <a:hueOff val="34323"/>
              <a:satOff val="606"/>
              <a:lumOff val="20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208" tIns="83208" rIns="83208" bIns="832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Calculate</a:t>
          </a:r>
        </a:p>
      </dsp:txBody>
      <dsp:txXfrm>
        <a:off x="8976466" y="735647"/>
        <a:ext cx="1841999" cy="673902"/>
      </dsp:txXfrm>
    </dsp:sp>
    <dsp:sp modelId="{D1DE618E-C7B3-4394-A049-6C007ED36627}">
      <dsp:nvSpPr>
        <dsp:cNvPr id="0" name=""/>
        <dsp:cNvSpPr/>
      </dsp:nvSpPr>
      <dsp:spPr>
        <a:xfrm>
          <a:off x="8774295" y="1409549"/>
          <a:ext cx="2044170" cy="153304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5" tIns="161535" rIns="161535" bIns="32307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Calculate Initial Potential Energy and Forces</a:t>
          </a:r>
        </a:p>
      </dsp:txBody>
      <dsp:txXfrm>
        <a:off x="8774295" y="1409549"/>
        <a:ext cx="2044170" cy="15330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689BC-F1E4-414C-BF1D-671C31881339}">
      <dsp:nvSpPr>
        <dsp:cNvPr id="0" name=""/>
        <dsp:cNvSpPr/>
      </dsp:nvSpPr>
      <dsp:spPr>
        <a:xfrm>
          <a:off x="2351260" y="817789"/>
          <a:ext cx="510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99" y="45720"/>
              </a:lnTo>
            </a:path>
          </a:pathLst>
        </a:custGeom>
        <a:noFill/>
        <a:ln w="12700" cap="rnd" cmpd="sng" algn="ctr">
          <a:solidFill>
            <a:schemeClr val="accent3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2792" y="860806"/>
        <a:ext cx="27034" cy="5406"/>
      </dsp:txXfrm>
    </dsp:sp>
    <dsp:sp modelId="{4700C84A-8B4D-4CE1-9DBD-50EE275E24D0}">
      <dsp:nvSpPr>
        <dsp:cNvPr id="0" name=""/>
        <dsp:cNvSpPr/>
      </dsp:nvSpPr>
      <dsp:spPr>
        <a:xfrm>
          <a:off x="2194" y="158249"/>
          <a:ext cx="2350865" cy="1410519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shade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Predict New Positions</a:t>
          </a:r>
        </a:p>
      </dsp:txBody>
      <dsp:txXfrm>
        <a:off x="2194" y="158249"/>
        <a:ext cx="2350865" cy="1410519"/>
      </dsp:txXfrm>
    </dsp:sp>
    <dsp:sp modelId="{CCDCED9B-9D4C-4CE9-BBA6-A2C6F570329C}">
      <dsp:nvSpPr>
        <dsp:cNvPr id="0" name=""/>
        <dsp:cNvSpPr/>
      </dsp:nvSpPr>
      <dsp:spPr>
        <a:xfrm>
          <a:off x="5242825" y="817789"/>
          <a:ext cx="510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99" y="45720"/>
              </a:lnTo>
            </a:path>
          </a:pathLst>
        </a:custGeom>
        <a:noFill/>
        <a:ln w="12700" cap="rnd" cmpd="sng" algn="ctr">
          <a:solidFill>
            <a:schemeClr val="accent3">
              <a:shade val="90000"/>
              <a:hueOff val="95974"/>
              <a:satOff val="-7239"/>
              <a:lumOff val="108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4357" y="860806"/>
        <a:ext cx="27034" cy="5406"/>
      </dsp:txXfrm>
    </dsp:sp>
    <dsp:sp modelId="{CA6C0C9A-4F37-4D1E-814B-A02EF62EAE67}">
      <dsp:nvSpPr>
        <dsp:cNvPr id="0" name=""/>
        <dsp:cNvSpPr/>
      </dsp:nvSpPr>
      <dsp:spPr>
        <a:xfrm>
          <a:off x="2893759" y="158249"/>
          <a:ext cx="2350865" cy="1410519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82433"/>
                <a:satOff val="-6707"/>
                <a:lumOff val="11536"/>
                <a:alphaOff val="0"/>
                <a:tint val="98000"/>
                <a:lumMod val="110000"/>
              </a:schemeClr>
            </a:gs>
            <a:gs pos="84000">
              <a:schemeClr val="accent3">
                <a:shade val="50000"/>
                <a:hueOff val="82433"/>
                <a:satOff val="-6707"/>
                <a:lumOff val="1153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Calculate Potential Energy and Forces</a:t>
          </a:r>
        </a:p>
      </dsp:txBody>
      <dsp:txXfrm>
        <a:off x="2893759" y="158249"/>
        <a:ext cx="2350865" cy="1410519"/>
      </dsp:txXfrm>
    </dsp:sp>
    <dsp:sp modelId="{5A13DA6B-780C-45BD-91F7-D8DEA3817E6B}">
      <dsp:nvSpPr>
        <dsp:cNvPr id="0" name=""/>
        <dsp:cNvSpPr/>
      </dsp:nvSpPr>
      <dsp:spPr>
        <a:xfrm>
          <a:off x="8134390" y="817789"/>
          <a:ext cx="510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99" y="45720"/>
              </a:lnTo>
            </a:path>
          </a:pathLst>
        </a:custGeom>
        <a:noFill/>
        <a:ln w="12700" cap="rnd" cmpd="sng" algn="ctr">
          <a:solidFill>
            <a:schemeClr val="accent3">
              <a:shade val="90000"/>
              <a:hueOff val="191949"/>
              <a:satOff val="-14478"/>
              <a:lumOff val="2174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75922" y="860806"/>
        <a:ext cx="27034" cy="5406"/>
      </dsp:txXfrm>
    </dsp:sp>
    <dsp:sp modelId="{920F9DA0-F899-4F30-A51B-667898505907}">
      <dsp:nvSpPr>
        <dsp:cNvPr id="0" name=""/>
        <dsp:cNvSpPr/>
      </dsp:nvSpPr>
      <dsp:spPr>
        <a:xfrm>
          <a:off x="5785324" y="158249"/>
          <a:ext cx="2350865" cy="1410519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164866"/>
                <a:satOff val="-13415"/>
                <a:lumOff val="23071"/>
                <a:alphaOff val="0"/>
                <a:tint val="98000"/>
                <a:lumMod val="110000"/>
              </a:schemeClr>
            </a:gs>
            <a:gs pos="84000">
              <a:schemeClr val="accent3">
                <a:shade val="50000"/>
                <a:hueOff val="164866"/>
                <a:satOff val="-13415"/>
                <a:lumOff val="2307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Correct New Positions</a:t>
          </a:r>
        </a:p>
      </dsp:txBody>
      <dsp:txXfrm>
        <a:off x="5785324" y="158249"/>
        <a:ext cx="2350865" cy="1410519"/>
      </dsp:txXfrm>
    </dsp:sp>
    <dsp:sp modelId="{E710C9C4-549A-4FEC-93F0-B7CFBDCAB264}">
      <dsp:nvSpPr>
        <dsp:cNvPr id="0" name=""/>
        <dsp:cNvSpPr/>
      </dsp:nvSpPr>
      <dsp:spPr>
        <a:xfrm>
          <a:off x="1177627" y="1566969"/>
          <a:ext cx="8674694" cy="510099"/>
        </a:xfrm>
        <a:custGeom>
          <a:avLst/>
          <a:gdLst/>
          <a:ahLst/>
          <a:cxnLst/>
          <a:rect l="0" t="0" r="0" b="0"/>
          <a:pathLst>
            <a:path>
              <a:moveTo>
                <a:pt x="8674694" y="0"/>
              </a:moveTo>
              <a:lnTo>
                <a:pt x="8674694" y="272149"/>
              </a:lnTo>
              <a:lnTo>
                <a:pt x="0" y="272149"/>
              </a:lnTo>
              <a:lnTo>
                <a:pt x="0" y="510099"/>
              </a:lnTo>
            </a:path>
          </a:pathLst>
        </a:custGeom>
        <a:noFill/>
        <a:ln w="12700" cap="rnd" cmpd="sng" algn="ctr">
          <a:solidFill>
            <a:schemeClr val="accent3">
              <a:shade val="90000"/>
              <a:hueOff val="287923"/>
              <a:satOff val="-21717"/>
              <a:lumOff val="3262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97686" y="1819315"/>
        <a:ext cx="434576" cy="5406"/>
      </dsp:txXfrm>
    </dsp:sp>
    <dsp:sp modelId="{EC03E6A4-692C-4195-A150-D88DC9B630DC}">
      <dsp:nvSpPr>
        <dsp:cNvPr id="0" name=""/>
        <dsp:cNvSpPr/>
      </dsp:nvSpPr>
      <dsp:spPr>
        <a:xfrm>
          <a:off x="8676889" y="158249"/>
          <a:ext cx="2350865" cy="1410519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247299"/>
                <a:satOff val="-20122"/>
                <a:lumOff val="34607"/>
                <a:alphaOff val="0"/>
                <a:tint val="98000"/>
                <a:lumMod val="110000"/>
              </a:schemeClr>
            </a:gs>
            <a:gs pos="84000">
              <a:schemeClr val="accent3">
                <a:shade val="50000"/>
                <a:hueOff val="247299"/>
                <a:satOff val="-20122"/>
                <a:lumOff val="3460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Apply Periodic Boundary Conditions</a:t>
          </a:r>
        </a:p>
      </dsp:txBody>
      <dsp:txXfrm>
        <a:off x="8676889" y="158249"/>
        <a:ext cx="2350865" cy="1410519"/>
      </dsp:txXfrm>
    </dsp:sp>
    <dsp:sp modelId="{2A91DEFA-FF10-4EF9-8388-C6403D62AC48}">
      <dsp:nvSpPr>
        <dsp:cNvPr id="0" name=""/>
        <dsp:cNvSpPr/>
      </dsp:nvSpPr>
      <dsp:spPr>
        <a:xfrm>
          <a:off x="2351260" y="2769008"/>
          <a:ext cx="510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99" y="45720"/>
              </a:lnTo>
            </a:path>
          </a:pathLst>
        </a:custGeom>
        <a:noFill/>
        <a:ln w="12700" cap="rnd" cmpd="sng" algn="ctr">
          <a:solidFill>
            <a:schemeClr val="accent3">
              <a:shade val="90000"/>
              <a:hueOff val="287923"/>
              <a:satOff val="-21717"/>
              <a:lumOff val="3262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2792" y="2812024"/>
        <a:ext cx="27034" cy="5406"/>
      </dsp:txXfrm>
    </dsp:sp>
    <dsp:sp modelId="{AE55A348-63F1-4D9C-A7E9-737973F74A94}">
      <dsp:nvSpPr>
        <dsp:cNvPr id="0" name=""/>
        <dsp:cNvSpPr/>
      </dsp:nvSpPr>
      <dsp:spPr>
        <a:xfrm>
          <a:off x="2194" y="2109468"/>
          <a:ext cx="2350865" cy="1410519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329733"/>
                <a:satOff val="-26830"/>
                <a:lumOff val="46142"/>
                <a:alphaOff val="0"/>
                <a:tint val="98000"/>
                <a:lumMod val="110000"/>
              </a:schemeClr>
            </a:gs>
            <a:gs pos="84000">
              <a:schemeClr val="accent3">
                <a:shade val="50000"/>
                <a:hueOff val="329733"/>
                <a:satOff val="-26830"/>
                <a:lumOff val="4614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Scale Velocities</a:t>
          </a:r>
        </a:p>
      </dsp:txBody>
      <dsp:txXfrm>
        <a:off x="2194" y="2109468"/>
        <a:ext cx="2350865" cy="1410519"/>
      </dsp:txXfrm>
    </dsp:sp>
    <dsp:sp modelId="{F88DCAC8-E768-4001-9617-6A820587980D}">
      <dsp:nvSpPr>
        <dsp:cNvPr id="0" name=""/>
        <dsp:cNvSpPr/>
      </dsp:nvSpPr>
      <dsp:spPr>
        <a:xfrm>
          <a:off x="5242825" y="2769008"/>
          <a:ext cx="510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99" y="45720"/>
              </a:lnTo>
            </a:path>
          </a:pathLst>
        </a:custGeom>
        <a:noFill/>
        <a:ln w="12700" cap="rnd" cmpd="sng" algn="ctr">
          <a:solidFill>
            <a:schemeClr val="accent3">
              <a:shade val="90000"/>
              <a:hueOff val="191949"/>
              <a:satOff val="-14478"/>
              <a:lumOff val="2174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4357" y="2812024"/>
        <a:ext cx="27034" cy="5406"/>
      </dsp:txXfrm>
    </dsp:sp>
    <dsp:sp modelId="{0D27FB20-0397-4912-A9EF-920B6BBE0728}">
      <dsp:nvSpPr>
        <dsp:cNvPr id="0" name=""/>
        <dsp:cNvSpPr/>
      </dsp:nvSpPr>
      <dsp:spPr>
        <a:xfrm>
          <a:off x="2893759" y="2109468"/>
          <a:ext cx="2350865" cy="1410519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247299"/>
                <a:satOff val="-20122"/>
                <a:lumOff val="34607"/>
                <a:alphaOff val="0"/>
                <a:tint val="98000"/>
                <a:lumMod val="110000"/>
              </a:schemeClr>
            </a:gs>
            <a:gs pos="84000">
              <a:schemeClr val="accent3">
                <a:shade val="50000"/>
                <a:hueOff val="247299"/>
                <a:satOff val="-20122"/>
                <a:lumOff val="3460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Update Neighbor List every k</a:t>
          </a:r>
          <a:r>
            <a:rPr lang="en-US" sz="2400" kern="1200" baseline="-25000"/>
            <a:t>nbr</a:t>
          </a:r>
          <a:r>
            <a:rPr lang="en-US" sz="2400" kern="1200"/>
            <a:t> steps</a:t>
          </a:r>
        </a:p>
      </dsp:txBody>
      <dsp:txXfrm>
        <a:off x="2893759" y="2109468"/>
        <a:ext cx="2350865" cy="1410519"/>
      </dsp:txXfrm>
    </dsp:sp>
    <dsp:sp modelId="{48F57C1F-8922-4D9E-A0C8-1B3F8FA6D10E}">
      <dsp:nvSpPr>
        <dsp:cNvPr id="0" name=""/>
        <dsp:cNvSpPr/>
      </dsp:nvSpPr>
      <dsp:spPr>
        <a:xfrm>
          <a:off x="8134390" y="2769008"/>
          <a:ext cx="510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99" y="45720"/>
              </a:lnTo>
            </a:path>
          </a:pathLst>
        </a:custGeom>
        <a:noFill/>
        <a:ln w="12700" cap="rnd" cmpd="sng" algn="ctr">
          <a:solidFill>
            <a:schemeClr val="accent3">
              <a:shade val="90000"/>
              <a:hueOff val="95974"/>
              <a:satOff val="-7239"/>
              <a:lumOff val="108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75922" y="2812024"/>
        <a:ext cx="27034" cy="5406"/>
      </dsp:txXfrm>
    </dsp:sp>
    <dsp:sp modelId="{9A353C99-F5F1-4A84-8F16-6207D1EE476B}">
      <dsp:nvSpPr>
        <dsp:cNvPr id="0" name=""/>
        <dsp:cNvSpPr/>
      </dsp:nvSpPr>
      <dsp:spPr>
        <a:xfrm>
          <a:off x="5785324" y="2109468"/>
          <a:ext cx="2350865" cy="1410519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164866"/>
                <a:satOff val="-13415"/>
                <a:lumOff val="23071"/>
                <a:alphaOff val="0"/>
                <a:tint val="98000"/>
                <a:lumMod val="110000"/>
              </a:schemeClr>
            </a:gs>
            <a:gs pos="84000">
              <a:schemeClr val="accent3">
                <a:shade val="50000"/>
                <a:hueOff val="164866"/>
                <a:satOff val="-13415"/>
                <a:lumOff val="2307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Sample Properties every k</a:t>
          </a:r>
          <a:r>
            <a:rPr lang="en-US" sz="2400" kern="1200" baseline="-25000"/>
            <a:t>samp</a:t>
          </a:r>
          <a:r>
            <a:rPr lang="en-US" sz="2400" kern="1200"/>
            <a:t> steps</a:t>
          </a:r>
        </a:p>
      </dsp:txBody>
      <dsp:txXfrm>
        <a:off x="5785324" y="2109468"/>
        <a:ext cx="2350865" cy="1410519"/>
      </dsp:txXfrm>
    </dsp:sp>
    <dsp:sp modelId="{50714A93-1994-4B26-80C0-E035AB82E9DB}">
      <dsp:nvSpPr>
        <dsp:cNvPr id="0" name=""/>
        <dsp:cNvSpPr/>
      </dsp:nvSpPr>
      <dsp:spPr>
        <a:xfrm>
          <a:off x="8676889" y="2109468"/>
          <a:ext cx="2350865" cy="1410519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82433"/>
                <a:satOff val="-6707"/>
                <a:lumOff val="11536"/>
                <a:alphaOff val="0"/>
                <a:tint val="98000"/>
                <a:lumMod val="110000"/>
              </a:schemeClr>
            </a:gs>
            <a:gs pos="84000">
              <a:schemeClr val="accent3">
                <a:shade val="50000"/>
                <a:hueOff val="82433"/>
                <a:satOff val="-6707"/>
                <a:lumOff val="1153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Generate Equilibration Results</a:t>
          </a:r>
        </a:p>
      </dsp:txBody>
      <dsp:txXfrm>
        <a:off x="8676889" y="2109468"/>
        <a:ext cx="2350865" cy="14105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36BC0-B718-4CBA-B4BC-4A5923D82890}">
      <dsp:nvSpPr>
        <dsp:cNvPr id="0" name=""/>
        <dsp:cNvSpPr/>
      </dsp:nvSpPr>
      <dsp:spPr>
        <a:xfrm>
          <a:off x="0" y="4303871"/>
          <a:ext cx="1753092" cy="403541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shade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680" tIns="99568" rIns="124680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Generate</a:t>
          </a:r>
        </a:p>
      </dsp:txBody>
      <dsp:txXfrm>
        <a:off x="0" y="4303871"/>
        <a:ext cx="1753092" cy="403541"/>
      </dsp:txXfrm>
    </dsp:sp>
    <dsp:sp modelId="{32697861-FCB0-4743-B68C-44FAB901FC6C}">
      <dsp:nvSpPr>
        <dsp:cNvPr id="0" name=""/>
        <dsp:cNvSpPr/>
      </dsp:nvSpPr>
      <dsp:spPr>
        <a:xfrm>
          <a:off x="1753092" y="4303871"/>
          <a:ext cx="5259277" cy="403541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3" tIns="139700" rIns="106683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Generate Results of Data Production</a:t>
          </a:r>
        </a:p>
      </dsp:txBody>
      <dsp:txXfrm>
        <a:off x="1753092" y="4303871"/>
        <a:ext cx="5259277" cy="403541"/>
      </dsp:txXfrm>
    </dsp:sp>
    <dsp:sp modelId="{774D9901-827B-4BC4-A1CF-A1B983D0C6CB}">
      <dsp:nvSpPr>
        <dsp:cNvPr id="0" name=""/>
        <dsp:cNvSpPr/>
      </dsp:nvSpPr>
      <dsp:spPr>
        <a:xfrm rot="10800000">
          <a:off x="0" y="3689278"/>
          <a:ext cx="1753092" cy="6206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shade val="50000"/>
                <a:hueOff val="121273"/>
                <a:satOff val="-8694"/>
                <a:lumOff val="13467"/>
                <a:alphaOff val="0"/>
                <a:tint val="98000"/>
                <a:lumMod val="110000"/>
              </a:schemeClr>
            </a:gs>
            <a:gs pos="84000">
              <a:schemeClr val="accent2">
                <a:shade val="50000"/>
                <a:hueOff val="121273"/>
                <a:satOff val="-8694"/>
                <a:lumOff val="13467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shade val="50000"/>
              <a:hueOff val="121273"/>
              <a:satOff val="-8694"/>
              <a:lumOff val="1346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680" tIns="99568" rIns="124680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Save</a:t>
          </a:r>
        </a:p>
      </dsp:txBody>
      <dsp:txXfrm rot="-10800000">
        <a:off x="0" y="3689278"/>
        <a:ext cx="1753092" cy="403420"/>
      </dsp:txXfrm>
    </dsp:sp>
    <dsp:sp modelId="{22512EB3-A249-4624-A534-F83D17F70D8D}">
      <dsp:nvSpPr>
        <dsp:cNvPr id="0" name=""/>
        <dsp:cNvSpPr/>
      </dsp:nvSpPr>
      <dsp:spPr>
        <a:xfrm>
          <a:off x="1753092" y="3689278"/>
          <a:ext cx="5259277" cy="403420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3" tIns="139700" rIns="106683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Save Positions to a file every kmsd steps</a:t>
          </a:r>
        </a:p>
      </dsp:txBody>
      <dsp:txXfrm>
        <a:off x="1753092" y="3689278"/>
        <a:ext cx="5259277" cy="403420"/>
      </dsp:txXfrm>
    </dsp:sp>
    <dsp:sp modelId="{38BDEA64-4D7A-4DF9-AAEE-D1A171462E6F}">
      <dsp:nvSpPr>
        <dsp:cNvPr id="0" name=""/>
        <dsp:cNvSpPr/>
      </dsp:nvSpPr>
      <dsp:spPr>
        <a:xfrm rot="10800000">
          <a:off x="0" y="3074684"/>
          <a:ext cx="1753092" cy="6206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shade val="50000"/>
                <a:hueOff val="242546"/>
                <a:satOff val="-17388"/>
                <a:lumOff val="26935"/>
                <a:alphaOff val="0"/>
                <a:tint val="98000"/>
                <a:lumMod val="110000"/>
              </a:schemeClr>
            </a:gs>
            <a:gs pos="84000">
              <a:schemeClr val="accent2">
                <a:shade val="50000"/>
                <a:hueOff val="242546"/>
                <a:satOff val="-17388"/>
                <a:lumOff val="26935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shade val="50000"/>
              <a:hueOff val="242546"/>
              <a:satOff val="-17388"/>
              <a:lumOff val="2693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680" tIns="99568" rIns="124680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Sample</a:t>
          </a:r>
        </a:p>
      </dsp:txBody>
      <dsp:txXfrm rot="-10800000">
        <a:off x="0" y="3074684"/>
        <a:ext cx="1753092" cy="403420"/>
      </dsp:txXfrm>
    </dsp:sp>
    <dsp:sp modelId="{D51FCE44-5C1F-421C-B032-5F8D93315088}">
      <dsp:nvSpPr>
        <dsp:cNvPr id="0" name=""/>
        <dsp:cNvSpPr/>
      </dsp:nvSpPr>
      <dsp:spPr>
        <a:xfrm>
          <a:off x="1753092" y="3074684"/>
          <a:ext cx="5259277" cy="403420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3" tIns="139700" rIns="106683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Sample Properties every ksamp steps</a:t>
          </a:r>
        </a:p>
      </dsp:txBody>
      <dsp:txXfrm>
        <a:off x="1753092" y="3074684"/>
        <a:ext cx="5259277" cy="403420"/>
      </dsp:txXfrm>
    </dsp:sp>
    <dsp:sp modelId="{33198974-39CB-461C-8FAC-7914702158C4}">
      <dsp:nvSpPr>
        <dsp:cNvPr id="0" name=""/>
        <dsp:cNvSpPr/>
      </dsp:nvSpPr>
      <dsp:spPr>
        <a:xfrm rot="10800000">
          <a:off x="0" y="2460091"/>
          <a:ext cx="1753092" cy="6206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shade val="50000"/>
                <a:hueOff val="363819"/>
                <a:satOff val="-26082"/>
                <a:lumOff val="40402"/>
                <a:alphaOff val="0"/>
                <a:tint val="98000"/>
                <a:lumMod val="110000"/>
              </a:schemeClr>
            </a:gs>
            <a:gs pos="84000">
              <a:schemeClr val="accent2">
                <a:shade val="50000"/>
                <a:hueOff val="363819"/>
                <a:satOff val="-26082"/>
                <a:lumOff val="40402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shade val="50000"/>
              <a:hueOff val="363819"/>
              <a:satOff val="-26082"/>
              <a:lumOff val="4040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680" tIns="99568" rIns="124680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Update</a:t>
          </a:r>
        </a:p>
      </dsp:txBody>
      <dsp:txXfrm rot="-10800000">
        <a:off x="0" y="2460091"/>
        <a:ext cx="1753092" cy="403420"/>
      </dsp:txXfrm>
    </dsp:sp>
    <dsp:sp modelId="{1BFB5AC9-384D-40C8-9F62-7E48EE080A0C}">
      <dsp:nvSpPr>
        <dsp:cNvPr id="0" name=""/>
        <dsp:cNvSpPr/>
      </dsp:nvSpPr>
      <dsp:spPr>
        <a:xfrm>
          <a:off x="1753092" y="2460091"/>
          <a:ext cx="5259277" cy="403420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3" tIns="139700" rIns="106683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Update Neighbor List every knbr steps</a:t>
          </a:r>
        </a:p>
      </dsp:txBody>
      <dsp:txXfrm>
        <a:off x="1753092" y="2460091"/>
        <a:ext cx="5259277" cy="403420"/>
      </dsp:txXfrm>
    </dsp:sp>
    <dsp:sp modelId="{734F974C-7E86-424E-8BD5-86C3FF3ED069}">
      <dsp:nvSpPr>
        <dsp:cNvPr id="0" name=""/>
        <dsp:cNvSpPr/>
      </dsp:nvSpPr>
      <dsp:spPr>
        <a:xfrm rot="10800000">
          <a:off x="0" y="1845498"/>
          <a:ext cx="1753092" cy="6206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shade val="50000"/>
                <a:hueOff val="485092"/>
                <a:satOff val="-34776"/>
                <a:lumOff val="53870"/>
                <a:alphaOff val="0"/>
                <a:tint val="98000"/>
                <a:lumMod val="110000"/>
              </a:schemeClr>
            </a:gs>
            <a:gs pos="84000">
              <a:schemeClr val="accent2">
                <a:shade val="50000"/>
                <a:hueOff val="485092"/>
                <a:satOff val="-34776"/>
                <a:lumOff val="5387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shade val="50000"/>
              <a:hueOff val="485092"/>
              <a:satOff val="-34776"/>
              <a:lumOff val="5387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680" tIns="99568" rIns="124680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Apply</a:t>
          </a:r>
        </a:p>
      </dsp:txBody>
      <dsp:txXfrm rot="-10800000">
        <a:off x="0" y="1845498"/>
        <a:ext cx="1753092" cy="403420"/>
      </dsp:txXfrm>
    </dsp:sp>
    <dsp:sp modelId="{7EDB2A0A-370F-491E-91A3-07B50D534554}">
      <dsp:nvSpPr>
        <dsp:cNvPr id="0" name=""/>
        <dsp:cNvSpPr/>
      </dsp:nvSpPr>
      <dsp:spPr>
        <a:xfrm>
          <a:off x="1753092" y="1845498"/>
          <a:ext cx="5259277" cy="403420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3" tIns="139700" rIns="106683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Apply Periodic Boundary Conditions</a:t>
          </a:r>
        </a:p>
      </dsp:txBody>
      <dsp:txXfrm>
        <a:off x="1753092" y="1845498"/>
        <a:ext cx="5259277" cy="403420"/>
      </dsp:txXfrm>
    </dsp:sp>
    <dsp:sp modelId="{815D61DA-EC31-4232-B32C-E63F77D5C1F6}">
      <dsp:nvSpPr>
        <dsp:cNvPr id="0" name=""/>
        <dsp:cNvSpPr/>
      </dsp:nvSpPr>
      <dsp:spPr>
        <a:xfrm rot="10800000">
          <a:off x="0" y="1230904"/>
          <a:ext cx="1753092" cy="6206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shade val="50000"/>
                <a:hueOff val="363819"/>
                <a:satOff val="-26082"/>
                <a:lumOff val="40402"/>
                <a:alphaOff val="0"/>
                <a:tint val="98000"/>
                <a:lumMod val="110000"/>
              </a:schemeClr>
            </a:gs>
            <a:gs pos="84000">
              <a:schemeClr val="accent2">
                <a:shade val="50000"/>
                <a:hueOff val="363819"/>
                <a:satOff val="-26082"/>
                <a:lumOff val="40402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shade val="50000"/>
              <a:hueOff val="363819"/>
              <a:satOff val="-26082"/>
              <a:lumOff val="4040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680" tIns="99568" rIns="124680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Correct</a:t>
          </a:r>
        </a:p>
      </dsp:txBody>
      <dsp:txXfrm rot="-10800000">
        <a:off x="0" y="1230904"/>
        <a:ext cx="1753092" cy="403420"/>
      </dsp:txXfrm>
    </dsp:sp>
    <dsp:sp modelId="{93068DC6-5EF1-4703-B9DE-F08C136EBF9E}">
      <dsp:nvSpPr>
        <dsp:cNvPr id="0" name=""/>
        <dsp:cNvSpPr/>
      </dsp:nvSpPr>
      <dsp:spPr>
        <a:xfrm>
          <a:off x="1753092" y="1230904"/>
          <a:ext cx="5259277" cy="403420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3" tIns="139700" rIns="106683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Correct New Positions</a:t>
          </a:r>
        </a:p>
      </dsp:txBody>
      <dsp:txXfrm>
        <a:off x="1753092" y="1230904"/>
        <a:ext cx="5259277" cy="403420"/>
      </dsp:txXfrm>
    </dsp:sp>
    <dsp:sp modelId="{AA99468B-E022-4F0A-AFC0-85FD5E926049}">
      <dsp:nvSpPr>
        <dsp:cNvPr id="0" name=""/>
        <dsp:cNvSpPr/>
      </dsp:nvSpPr>
      <dsp:spPr>
        <a:xfrm rot="10800000">
          <a:off x="0" y="616311"/>
          <a:ext cx="1753092" cy="6206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shade val="50000"/>
                <a:hueOff val="242546"/>
                <a:satOff val="-17388"/>
                <a:lumOff val="26935"/>
                <a:alphaOff val="0"/>
                <a:tint val="98000"/>
                <a:lumMod val="110000"/>
              </a:schemeClr>
            </a:gs>
            <a:gs pos="84000">
              <a:schemeClr val="accent2">
                <a:shade val="50000"/>
                <a:hueOff val="242546"/>
                <a:satOff val="-17388"/>
                <a:lumOff val="26935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shade val="50000"/>
              <a:hueOff val="242546"/>
              <a:satOff val="-17388"/>
              <a:lumOff val="2693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680" tIns="99568" rIns="124680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Calculate</a:t>
          </a:r>
        </a:p>
      </dsp:txBody>
      <dsp:txXfrm rot="-10800000">
        <a:off x="0" y="616311"/>
        <a:ext cx="1753092" cy="403420"/>
      </dsp:txXfrm>
    </dsp:sp>
    <dsp:sp modelId="{2C266AA5-E752-4568-969E-CB43950DC337}">
      <dsp:nvSpPr>
        <dsp:cNvPr id="0" name=""/>
        <dsp:cNvSpPr/>
      </dsp:nvSpPr>
      <dsp:spPr>
        <a:xfrm>
          <a:off x="1753092" y="616311"/>
          <a:ext cx="5259277" cy="403420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3" tIns="139700" rIns="106683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Calculate Potential Energy and Forces</a:t>
          </a:r>
        </a:p>
      </dsp:txBody>
      <dsp:txXfrm>
        <a:off x="1753092" y="616311"/>
        <a:ext cx="5259277" cy="403420"/>
      </dsp:txXfrm>
    </dsp:sp>
    <dsp:sp modelId="{6A2325D5-D99D-4A6B-A780-6D4AC838276A}">
      <dsp:nvSpPr>
        <dsp:cNvPr id="0" name=""/>
        <dsp:cNvSpPr/>
      </dsp:nvSpPr>
      <dsp:spPr>
        <a:xfrm rot="10800000">
          <a:off x="0" y="1718"/>
          <a:ext cx="1753092" cy="6206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shade val="50000"/>
                <a:hueOff val="121273"/>
                <a:satOff val="-8694"/>
                <a:lumOff val="13467"/>
                <a:alphaOff val="0"/>
                <a:tint val="98000"/>
                <a:lumMod val="110000"/>
              </a:schemeClr>
            </a:gs>
            <a:gs pos="84000">
              <a:schemeClr val="accent2">
                <a:shade val="50000"/>
                <a:hueOff val="121273"/>
                <a:satOff val="-8694"/>
                <a:lumOff val="13467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shade val="50000"/>
              <a:hueOff val="121273"/>
              <a:satOff val="-8694"/>
              <a:lumOff val="1346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680" tIns="99568" rIns="124680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Predict</a:t>
          </a:r>
        </a:p>
      </dsp:txBody>
      <dsp:txXfrm rot="-10800000">
        <a:off x="0" y="1718"/>
        <a:ext cx="1753092" cy="403420"/>
      </dsp:txXfrm>
    </dsp:sp>
    <dsp:sp modelId="{14BE9BB3-9147-4374-B86C-7F93F0679EB2}">
      <dsp:nvSpPr>
        <dsp:cNvPr id="0" name=""/>
        <dsp:cNvSpPr/>
      </dsp:nvSpPr>
      <dsp:spPr>
        <a:xfrm>
          <a:off x="1753092" y="1718"/>
          <a:ext cx="5259277" cy="403420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3" tIns="139700" rIns="106683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Predict New Positions</a:t>
          </a:r>
        </a:p>
      </dsp:txBody>
      <dsp:txXfrm>
        <a:off x="1753092" y="1718"/>
        <a:ext cx="5259277" cy="4034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3A2D5-262F-4B47-8E78-4BCD0E67D144}">
      <dsp:nvSpPr>
        <dsp:cNvPr id="0" name=""/>
        <dsp:cNvSpPr/>
      </dsp:nvSpPr>
      <dsp:spPr>
        <a:xfrm>
          <a:off x="0" y="28695"/>
          <a:ext cx="7012370" cy="2263950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shade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Monte Carlo Simulation of Particle Aggregation – Pushkar Tandon</a:t>
          </a:r>
        </a:p>
      </dsp:txBody>
      <dsp:txXfrm>
        <a:off x="110517" y="139212"/>
        <a:ext cx="6791336" cy="2042916"/>
      </dsp:txXfrm>
    </dsp:sp>
    <dsp:sp modelId="{19DF1862-5413-447A-A7EB-83426ABD81D8}">
      <dsp:nvSpPr>
        <dsp:cNvPr id="0" name=""/>
        <dsp:cNvSpPr/>
      </dsp:nvSpPr>
      <dsp:spPr>
        <a:xfrm>
          <a:off x="0" y="2416485"/>
          <a:ext cx="7012370" cy="2263950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361263"/>
                <a:satOff val="-22772"/>
                <a:lumOff val="45874"/>
                <a:alphaOff val="0"/>
                <a:tint val="98000"/>
                <a:lumMod val="110000"/>
              </a:schemeClr>
            </a:gs>
            <a:gs pos="84000">
              <a:schemeClr val="accent6">
                <a:shade val="50000"/>
                <a:hueOff val="361263"/>
                <a:satOff val="-22772"/>
                <a:lumOff val="4587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Self-Assembly of the Symmetric Diblock Copolymer – </a:t>
          </a:r>
          <a:r>
            <a:rPr lang="en-US" sz="4300" kern="1200" dirty="0" err="1"/>
            <a:t>Xuehao</a:t>
          </a:r>
          <a:r>
            <a:rPr lang="en-US" sz="4300" kern="1200" dirty="0"/>
            <a:t> He</a:t>
          </a:r>
        </a:p>
      </dsp:txBody>
      <dsp:txXfrm>
        <a:off x="110517" y="2527002"/>
        <a:ext cx="6791336" cy="20429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1DAF1-463B-4088-8DB2-54AF25A50717}">
      <dsp:nvSpPr>
        <dsp:cNvPr id="0" name=""/>
        <dsp:cNvSpPr/>
      </dsp:nvSpPr>
      <dsp:spPr>
        <a:xfrm>
          <a:off x="0" y="0"/>
          <a:ext cx="110299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849B8-5D2C-4021-8A06-34285B41E196}">
      <dsp:nvSpPr>
        <dsp:cNvPr id="0" name=""/>
        <dsp:cNvSpPr/>
      </dsp:nvSpPr>
      <dsp:spPr>
        <a:xfrm>
          <a:off x="0" y="0"/>
          <a:ext cx="11029950" cy="183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Hybrid Method Coupling Molecular Dynamics and Monte Carlo Simulations – S.V. Nedea</a:t>
          </a:r>
        </a:p>
      </dsp:txBody>
      <dsp:txXfrm>
        <a:off x="0" y="0"/>
        <a:ext cx="11029950" cy="1839119"/>
      </dsp:txXfrm>
    </dsp:sp>
    <dsp:sp modelId="{5B551482-4633-4FB7-91D8-ED43DBF5B03A}">
      <dsp:nvSpPr>
        <dsp:cNvPr id="0" name=""/>
        <dsp:cNvSpPr/>
      </dsp:nvSpPr>
      <dsp:spPr>
        <a:xfrm>
          <a:off x="0" y="1839119"/>
          <a:ext cx="110299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532C5-4AA9-4437-978D-3D2B50104E29}">
      <dsp:nvSpPr>
        <dsp:cNvPr id="0" name=""/>
        <dsp:cNvSpPr/>
      </dsp:nvSpPr>
      <dsp:spPr>
        <a:xfrm>
          <a:off x="0" y="1839119"/>
          <a:ext cx="11029950" cy="183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500" kern="1200" dirty="0"/>
        </a:p>
      </dsp:txBody>
      <dsp:txXfrm>
        <a:off x="0" y="1839119"/>
        <a:ext cx="11029950" cy="1839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01DF15-F210-4E5D-A738-36BD222297B8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5A39903-6102-46B6-8155-2E532311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4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DF15-F210-4E5D-A738-36BD222297B8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9903-6102-46B6-8155-2E532311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1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01DF15-F210-4E5D-A738-36BD222297B8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5A39903-6102-46B6-8155-2E532311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DF15-F210-4E5D-A738-36BD222297B8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5A39903-6102-46B6-8155-2E532311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0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01DF15-F210-4E5D-A738-36BD222297B8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5A39903-6102-46B6-8155-2E532311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0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DF15-F210-4E5D-A738-36BD222297B8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9903-6102-46B6-8155-2E532311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3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DF15-F210-4E5D-A738-36BD222297B8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9903-6102-46B6-8155-2E532311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9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DF15-F210-4E5D-A738-36BD222297B8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9903-6102-46B6-8155-2E532311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DF15-F210-4E5D-A738-36BD222297B8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9903-6102-46B6-8155-2E532311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3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01DF15-F210-4E5D-A738-36BD222297B8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5A39903-6102-46B6-8155-2E532311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9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DF15-F210-4E5D-A738-36BD222297B8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9903-6102-46B6-8155-2E532311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7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401DF15-F210-4E5D-A738-36BD222297B8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5A39903-6102-46B6-8155-2E532311E4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558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EC7AA7E-81E8-4755-AC3D-2CE40312D0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1BC678D-D15E-4FC5-8CBF-5308E841AF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33B956FD-3E35-4658-9C8B-3A48FD2DB42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D188C2F-B457-4F86-B4B4-79703666D7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8AB71-361D-469F-AD48-74F6E9B40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278" y="668740"/>
            <a:ext cx="7574507" cy="3330055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Nanoparticle Aggregation literature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1B9F0-B76C-40AF-B4EE-EA3ABB284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5278" y="4462818"/>
            <a:ext cx="7574507" cy="1640983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accent4">
                    <a:lumMod val="50000"/>
                  </a:schemeClr>
                </a:solidFill>
              </a:rPr>
              <a:t>By: Alan daou,  ayo Adebisi, colin breslin</a:t>
            </a:r>
          </a:p>
        </p:txBody>
      </p:sp>
    </p:spTree>
    <p:extLst>
      <p:ext uri="{BB962C8B-B14F-4D97-AF65-F5344CB8AC3E}">
        <p14:creationId xmlns:p14="http://schemas.microsoft.com/office/powerpoint/2010/main" val="104818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06E80FF-5363-4EBB-97FF-C84D9EA357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19E46E-5263-4C6C-A732-9633475D90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4"/>
            <a:ext cx="3705323" cy="5762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3E0626-6A9F-400F-9C6C-BDED169129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12DDC2-F706-47ED-B95F-79213E2D0A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47DC32-8EA1-434F-BB8A-E6CDA90BC1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Content Placeholder 5" descr="A close up of some grass&#10;&#10;Description generated with high confidence">
            <a:extLst>
              <a:ext uri="{FF2B5EF4-FFF2-40B4-BE49-F238E27FC236}">
                <a16:creationId xmlns:a16="http://schemas.microsoft.com/office/drawing/2014/main" id="{D4AD16B7-0782-4A08-A4F9-8F844A902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022" y="780711"/>
            <a:ext cx="2167476" cy="2167476"/>
          </a:xfrm>
          <a:prstGeom prst="rect">
            <a:avLst/>
          </a:prstGeom>
        </p:spPr>
      </p:pic>
      <p:pic>
        <p:nvPicPr>
          <p:cNvPr id="8" name="Content Placeholder 4" descr="A picture containing grass, photo, looking, sitting&#10;&#10;Description generated with very high confidence">
            <a:extLst>
              <a:ext uri="{FF2B5EF4-FFF2-40B4-BE49-F238E27FC236}">
                <a16:creationId xmlns:a16="http://schemas.microsoft.com/office/drawing/2014/main" id="{AB54A6A0-DC79-4963-808D-5AF3CCB24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556" y="798102"/>
            <a:ext cx="2388983" cy="215008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72E1CD-CBE8-4674-A9FE-54B4AC851D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AE0A1E-0F18-4974-802F-0E6AE1F558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1923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3B22D-996C-47D0-A015-A080C8DE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/>
              <a:t>Boundary conditions cont.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561870" y="3425295"/>
            <a:ext cx="6864154" cy="2800477"/>
          </a:xfrm>
        </p:spPr>
        <p:txBody>
          <a:bodyPr>
            <a:normAutofit/>
          </a:bodyPr>
          <a:lstStyle/>
          <a:p>
            <a:r>
              <a:rPr lang="en-US" dirty="0"/>
              <a:t>Left Image: Displays Minimum Display Convection, nearest neighbor may not be in the simulation space</a:t>
            </a:r>
          </a:p>
          <a:p>
            <a:r>
              <a:rPr lang="en-US" dirty="0"/>
              <a:t>Right Image: Displays Trajectories of Particles, when one particle leaves the system, another is replaced with the same velocity</a:t>
            </a:r>
          </a:p>
        </p:txBody>
      </p:sp>
    </p:spTree>
    <p:extLst>
      <p:ext uri="{BB962C8B-B14F-4D97-AF65-F5344CB8AC3E}">
        <p14:creationId xmlns:p14="http://schemas.microsoft.com/office/powerpoint/2010/main" val="24963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1CC0937-4B54-4AB8-9605-7DEED9993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3EDEA1-97CC-41C2-BE54-EA64ACE7F9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14407"/>
            <a:ext cx="750779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D1803-8898-45C9-ABD5-A26977A6E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67" y="4653473"/>
            <a:ext cx="3793665" cy="635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2B04CC-2574-47E5-9339-74A55C341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9" y="1024022"/>
            <a:ext cx="3647640" cy="15593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926A5DB-A90A-4941-81F5-DF0E44A297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1" y="641102"/>
            <a:ext cx="3695019" cy="28270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1B71B9-532D-4BBD-BEBA-D028ACC083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134" y="3557674"/>
            <a:ext cx="3695019" cy="28270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E17EE-848D-4E0B-86B2-6F8F5054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850" y="702156"/>
            <a:ext cx="7208958" cy="1013800"/>
          </a:xfrm>
        </p:spPr>
        <p:txBody>
          <a:bodyPr>
            <a:normAutofit/>
          </a:bodyPr>
          <a:lstStyle/>
          <a:p>
            <a:r>
              <a:rPr lang="en-US"/>
              <a:t>Force evaluation and neighbors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69A1C-8A14-4DD9-A901-AFDCC5064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849" y="2180496"/>
            <a:ext cx="7208957" cy="4045683"/>
          </a:xfrm>
        </p:spPr>
        <p:txBody>
          <a:bodyPr>
            <a:normAutofit/>
          </a:bodyPr>
          <a:lstStyle/>
          <a:p>
            <a:r>
              <a:rPr lang="en-US" dirty="0"/>
              <a:t>Sum pair-wise interactions for particles in neighbor’s list</a:t>
            </a:r>
          </a:p>
          <a:p>
            <a:pPr lvl="1"/>
            <a:r>
              <a:rPr lang="en-US" dirty="0"/>
              <a:t>Increases computational efficiency</a:t>
            </a:r>
          </a:p>
          <a:p>
            <a:pPr lvl="1"/>
            <a:r>
              <a:rPr lang="en-US" dirty="0"/>
              <a:t>Interactions less than </a:t>
            </a:r>
            <a:r>
              <a:rPr lang="en-US" dirty="0" err="1"/>
              <a:t>r</a:t>
            </a:r>
            <a:r>
              <a:rPr lang="en-US" baseline="-25000" dirty="0" err="1"/>
              <a:t>cut</a:t>
            </a:r>
            <a:r>
              <a:rPr lang="en-US" dirty="0"/>
              <a:t> are calculated explicitly, interactions greater assume mean-field</a:t>
            </a:r>
          </a:p>
          <a:p>
            <a:r>
              <a:rPr lang="en-US" dirty="0"/>
              <a:t>Long-Range Potential is constant for given N and V values</a:t>
            </a:r>
          </a:p>
          <a:p>
            <a:pPr lvl="1"/>
            <a:r>
              <a:rPr lang="en-US" dirty="0"/>
              <a:t>Assumes isotropic fluid</a:t>
            </a:r>
          </a:p>
        </p:txBody>
      </p:sp>
    </p:spTree>
    <p:extLst>
      <p:ext uri="{BB962C8B-B14F-4D97-AF65-F5344CB8AC3E}">
        <p14:creationId xmlns:p14="http://schemas.microsoft.com/office/powerpoint/2010/main" val="9342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5FA6-9F2C-444E-80D9-B26718C4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Algorithm procedure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06652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063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11BD-059F-43A9-8EF3-42174C0C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initialization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94787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1054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814E-EADC-4D89-B742-F6DB025E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EQuilibration</a:t>
            </a:r>
          </a:p>
        </p:txBody>
      </p:sp>
      <p:graphicFrame>
        <p:nvGraphicFramePr>
          <p:cNvPr id="2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51353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4750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F28DDD-9641-43BA-944D-79B0687051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2BAD4C-6EA9-4F10-92D4-A1C8C53DAE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AA2954-062E-4B72-A97B-0B066FB156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D5F866-AD72-475A-B6C6-54E4577D4A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CA29A6-E0B1-40CD-ADF7-7B8E932A32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88E84-DDC1-4CD5-96C3-193C2DA7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Data production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414115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5308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596F-30A4-4F25-AAD8-F138023B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738C4-BE11-4D8D-AB89-0616E844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63742"/>
            <a:ext cx="11029615" cy="3678303"/>
          </a:xfrm>
        </p:spPr>
        <p:txBody>
          <a:bodyPr/>
          <a:lstStyle/>
          <a:p>
            <a:r>
              <a:rPr lang="en-US" dirty="0"/>
              <a:t>MATLAB is good for a small inputs, Fortran scaled up linearly for large inputs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C58705-38F9-41FD-9D0D-E74A74E66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67382"/>
              </p:ext>
            </p:extLst>
          </p:nvPr>
        </p:nvGraphicFramePr>
        <p:xfrm>
          <a:off x="2032000" y="3302893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009024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812118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18806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9439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Production 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Equilibrium and Production 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Fortran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MATLAB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32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4439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48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9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Timed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00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549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8C565D-A991-4381-AC37-76A58A4A12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AB5EE6-A047-4B18-B998-D46DF3CC36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BD997-5EF9-4E9B-AFBB-F6DFAAF3AD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180431-F4DE-415D-BCBB-9316423C37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2E1A0-66DA-4733-996D-ECD779AD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accent1"/>
                </a:solidFill>
              </a:rPr>
              <a:t>Molecular Dynamics Simulations of Aqueous NaCl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EBB6-9F72-4D18-91E0-B09224BBD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cap="all">
                <a:solidFill>
                  <a:schemeClr val="accent2"/>
                </a:solidFill>
              </a:rPr>
              <a:t>Predicts Thermodynamic Properties of NaCl at unknown Conditions</a:t>
            </a:r>
          </a:p>
        </p:txBody>
      </p:sp>
    </p:spTree>
    <p:extLst>
      <p:ext uri="{BB962C8B-B14F-4D97-AF65-F5344CB8AC3E}">
        <p14:creationId xmlns:p14="http://schemas.microsoft.com/office/powerpoint/2010/main" val="640393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6096A-D14D-4CB7-8858-82B55613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95F1-0A41-41C3-8742-9B2A4000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Nose-Hoover Constant NPT Ensemble to Control Temperature and Pressure</a:t>
            </a:r>
          </a:p>
          <a:p>
            <a:r>
              <a:rPr lang="en-US" dirty="0"/>
              <a:t>Equations of Motion solved using Standard Leapfrog Scheme and SHAKE Algorithm</a:t>
            </a:r>
          </a:p>
          <a:p>
            <a:pPr lvl="1"/>
            <a:r>
              <a:rPr lang="en-US" dirty="0"/>
              <a:t>Rotation dealt with Quaternions</a:t>
            </a:r>
          </a:p>
          <a:p>
            <a:r>
              <a:rPr lang="en-US" dirty="0"/>
              <a:t>Time step 2 fs</a:t>
            </a:r>
          </a:p>
          <a:p>
            <a:pPr lvl="1"/>
            <a:r>
              <a:rPr lang="en-US" dirty="0"/>
              <a:t>Total Simulation time 70 </a:t>
            </a:r>
            <a:r>
              <a:rPr lang="en-US" dirty="0" err="1"/>
              <a:t>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28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36F6DB7-CF8D-494A-82F6-13B58DCA98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7E5194-6E82-4A44-99C3-FE7D87F341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0E5C91-3840-45CD-9550-6827663152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034" y="619125"/>
            <a:ext cx="7499291" cy="560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0C846DD-5039-431F-8BD5-606162AF6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900" y="948413"/>
            <a:ext cx="4662305" cy="4959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04A732-2FF1-4A67-A1FC-2831DB2C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NaCl Clustering and Dispersion Predicted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Radial Distribution Agreed with Literature Data</a:t>
            </a:r>
          </a:p>
        </p:txBody>
      </p:sp>
    </p:spTree>
    <p:extLst>
      <p:ext uri="{BB962C8B-B14F-4D97-AF65-F5344CB8AC3E}">
        <p14:creationId xmlns:p14="http://schemas.microsoft.com/office/powerpoint/2010/main" val="301334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562356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1416" y="457200"/>
            <a:ext cx="562356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7D82F-950F-49D6-A60D-65C06538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tx1">
                    <a:lumMod val="95000"/>
                  </a:schemeClr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5607-6735-46B7-860D-E2445E2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507415"/>
            <a:ext cx="5210007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000"/>
              <a:t>Develop software that accurately models and visualizes the aggregation of nanoparticles in a system. Will enable us to simulate and predict data for systems we are uncapable of studying experimentally.</a:t>
            </a:r>
          </a:p>
        </p:txBody>
      </p:sp>
    </p:spTree>
    <p:extLst>
      <p:ext uri="{BB962C8B-B14F-4D97-AF65-F5344CB8AC3E}">
        <p14:creationId xmlns:p14="http://schemas.microsoft.com/office/powerpoint/2010/main" val="3668857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75F28DDD-9641-43BA-944D-79B0687051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C02BAD4C-6EA9-4F10-92D4-A1C8C53DAE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32AA2954-062E-4B72-A97B-0B066FB156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8DD5F866-AD72-475A-B6C6-54E4577D4A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10CA29A6-E0B1-40CD-ADF7-7B8E932A32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408CD-DD75-4A12-B13B-8AA4F4CB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Monte Carlo</a:t>
            </a:r>
          </a:p>
        </p:txBody>
      </p:sp>
      <p:graphicFrame>
        <p:nvGraphicFramePr>
          <p:cNvPr id="2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347088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976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EA091-460F-43BB-8F75-510566FD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Monte Carlo Simulation of Particle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26BED-B77A-45A5-BA5B-8CCD28DDE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Model Particle Aggregation caused by Coagulation using Monte Carlo Techniques</a:t>
            </a:r>
          </a:p>
          <a:p>
            <a:r>
              <a:rPr lang="en-US" dirty="0"/>
              <a:t>Particle Evolution Modeled using Smoluchowski Equation</a:t>
            </a:r>
          </a:p>
          <a:p>
            <a:pPr lvl="1"/>
            <a:r>
              <a:rPr lang="en-US" dirty="0"/>
              <a:t>Apply Equation to determine Sensitivity of Particle Size and Surface Area to Aggregation</a:t>
            </a:r>
          </a:p>
          <a:p>
            <a:r>
              <a:rPr lang="en-US" dirty="0"/>
              <a:t>Monte Carlo is suited for Multivariate Coagulation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618896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C4A391E-CA7C-422C-8EED-4CC02B37BD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42A9F5-A12D-4B10-91A1-9A32F25BFF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4"/>
            <a:ext cx="3705323" cy="5762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85BB25-0FD1-4CAE-B2DD-CCC1179988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724776-721C-40C6-AE5F-86663C08F15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744647-90D3-422D-AD29-8D44D348A8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1413FCB7-0E0F-4714-93ED-91C87C8EC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97" y="5256364"/>
            <a:ext cx="3418345" cy="606755"/>
          </a:xfrm>
          <a:prstGeom prst="rect">
            <a:avLst/>
          </a:prstGeom>
        </p:spPr>
      </p:pic>
      <p:pic>
        <p:nvPicPr>
          <p:cNvPr id="8" name="Content Placeholder 4" descr="A close up of a clock&#10;&#10;Description generated with high confidence">
            <a:extLst>
              <a:ext uri="{FF2B5EF4-FFF2-40B4-BE49-F238E27FC236}">
                <a16:creationId xmlns:a16="http://schemas.microsoft.com/office/drawing/2014/main" id="{59026B7C-0930-4CAC-989B-C3C56A4C0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827" y="5207385"/>
            <a:ext cx="3396210" cy="70471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B4ABBA9-D568-40CE-AF3D-AC8F4BBA44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4725713"/>
            <a:ext cx="3702878" cy="167278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AA4D97-B18B-437F-9D78-B377E5EAD8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1923" y="4725713"/>
            <a:ext cx="3702878" cy="167278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3F350-7CD2-4CFE-8FAD-406ECC63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/>
              <a:t>Mathematical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4561870" y="723899"/>
                <a:ext cx="6864154" cy="36783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 is a function of particle volume and surface area</a:t>
                </a:r>
              </a:p>
              <a:p>
                <a:pPr lvl="1"/>
                <a:r>
                  <a:rPr lang="en-US" dirty="0"/>
                  <a:t>First term on right hand side is Brownian coagulation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Collision Frequency Rate Constant</a:t>
                </a:r>
              </a:p>
              <a:p>
                <a:r>
                  <a:rPr lang="en-US" dirty="0"/>
                  <a:t>Monte Carlo methods are suitable for aggregation and fusion problems</a:t>
                </a:r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1870" y="723899"/>
                <a:ext cx="6864154" cy="3678303"/>
              </a:xfrm>
              <a:blipFill>
                <a:blip r:embed="rId4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030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83F11E-ECB3-4046-A121-A45C6FF631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8B346-1639-4F05-9EBC-808A9DC665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D20E9E-1AD3-405B-A282-930C94AA9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440" y="1047665"/>
            <a:ext cx="2691758" cy="498474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CF77191-9839-40D9-B04E-85DF01BB02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05279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D0F6C-C993-4E97-A103-9448E35FEEA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453643"/>
            <a:ext cx="500938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007B11-F4C3-4A9E-AAA8-D52C8C1AD9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306" y="457200"/>
            <a:ext cx="3052798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5EDA6-A6FE-4147-8AF4-85CB0C9F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934" y="1419225"/>
            <a:ext cx="4115917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3324382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9A26B8-6C4E-452B-ADD3-ED324A7AB7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4167E1-E2B0-4192-8DA2-6967DDFF87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09389-6A8E-46D6-B5F4-A3C55FAE62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9" y="619125"/>
            <a:ext cx="5600006" cy="560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0D57C922-8FEA-4AB2-A2CA-9150DCA74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84" y="1718358"/>
            <a:ext cx="4952475" cy="343038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03E4FEE-2E6A-44AB-B6BA-C1AD0CD6D9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17EB59-13B3-43DA-9B91-A7CC174A60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6B676-5B3E-4B51-8182-47A3AFEE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B3D8-20B5-4307-8B42-034A3C3B1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Monte Carlo Method is accurate for equations that require are lot of computations</a:t>
            </a:r>
          </a:p>
          <a:p>
            <a:r>
              <a:rPr lang="en-US" dirty="0">
                <a:solidFill>
                  <a:srgbClr val="FFFFFF"/>
                </a:solidFill>
              </a:rPr>
              <a:t>Smoluchowski Equation can be used to model Self-Preserving Systems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Balances between Coagulation and Fusion</a:t>
            </a:r>
          </a:p>
        </p:txBody>
      </p:sp>
    </p:spTree>
    <p:extLst>
      <p:ext uri="{BB962C8B-B14F-4D97-AF65-F5344CB8AC3E}">
        <p14:creationId xmlns:p14="http://schemas.microsoft.com/office/powerpoint/2010/main" val="351424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B7D02C-F642-492B-8E97-FDE1C0FDA3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47415D-11C2-4BA0-A3EE-E0DA219B3A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D0BA34-24BC-4C63-945A-90AA854E19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47984-AB14-49E7-9804-6644DD56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accent2"/>
                </a:solidFill>
              </a:rPr>
              <a:t>Self-Assembly of the Symmetric Diblock Copolymer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44B3E-4BFB-40E7-952A-957AE1160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507415"/>
            <a:ext cx="5210007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000"/>
              <a:t>Computer Simulations used to simulate the self-assembling behavior of symmetric diblock copolymers in a confined state in which there are interactions between the boundary and diblock copolymers</a:t>
            </a:r>
          </a:p>
        </p:txBody>
      </p:sp>
    </p:spTree>
    <p:extLst>
      <p:ext uri="{BB962C8B-B14F-4D97-AF65-F5344CB8AC3E}">
        <p14:creationId xmlns:p14="http://schemas.microsoft.com/office/powerpoint/2010/main" val="4253643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FD9B9-228D-4683-90E6-96156721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accent2"/>
                </a:solidFill>
              </a:rPr>
              <a:t>Model and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5156B-1AC7-4266-A6D8-C85A0B6849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79600"/>
                <a:ext cx="11029615" cy="3979200"/>
              </a:xfrm>
            </p:spPr>
            <p:txBody>
              <a:bodyPr>
                <a:normAutofit/>
              </a:bodyPr>
              <a:lstStyle/>
              <a:p>
                <a:r>
                  <a:rPr lang="en-US" sz="2400">
                    <a:solidFill>
                      <a:schemeClr val="accent2">
                        <a:lumMod val="50000"/>
                      </a:schemeClr>
                    </a:solidFill>
                  </a:rPr>
                  <a:t>Single-Site Bond Fluctuation Model</a:t>
                </a:r>
              </a:p>
              <a:p>
                <a:pPr lvl="1"/>
                <a:r>
                  <a:rPr lang="en-US" sz="2400">
                    <a:solidFill>
                      <a:schemeClr val="accent2">
                        <a:lumMod val="50000"/>
                      </a:schemeClr>
                    </a:solidFill>
                  </a:rPr>
                  <a:t>Eighteen Nearest Neighbour Particles Array</a:t>
                </a:r>
              </a:p>
              <a:p>
                <a:pPr lvl="1"/>
                <a:r>
                  <a:rPr lang="en-US" sz="2400">
                    <a:solidFill>
                      <a:schemeClr val="accent2">
                        <a:lumMod val="50000"/>
                      </a:schemeClr>
                    </a:solidFill>
                  </a:rPr>
                  <a:t>Distance between Single Unit and Nearest Neighbor Site: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4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2400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sz="24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5156B-1AC7-4266-A6D8-C85A0B684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79600"/>
                <a:ext cx="11029615" cy="3979200"/>
              </a:xfrm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805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2C54C-FCAE-49FE-88E7-0929E9BD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Results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7C64A-3ECA-4ADA-B454-E3AD3F53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cap="all">
                <a:solidFill>
                  <a:srgbClr val="FFFFFF"/>
                </a:solidFill>
              </a:rPr>
              <a:t>Self-Assembly can be controlled with appropriate boundary conditions</a:t>
            </a:r>
          </a:p>
        </p:txBody>
      </p:sp>
    </p:spTree>
    <p:extLst>
      <p:ext uri="{BB962C8B-B14F-4D97-AF65-F5344CB8AC3E}">
        <p14:creationId xmlns:p14="http://schemas.microsoft.com/office/powerpoint/2010/main" val="3815162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6A9F-E5EA-49D1-B71E-4219D375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Molecular dynamics and monte Carlo hybrid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9049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326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B7D02C-F642-492B-8E97-FDE1C0FDA3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47415D-11C2-4BA0-A3EE-E0DA219B3A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D0BA34-24BC-4C63-945A-90AA854E19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18D2D-8121-4350-B08C-A0CB104D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accent2"/>
                </a:solidFill>
              </a:rPr>
              <a:t>Hybrid Method Coupling Molecular Dynamics and Monte Carlo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3354-0F0E-4034-BB6D-D948CA76A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507415"/>
            <a:ext cx="5210007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Model the motion of gas molecules confined between two hard walls of a microchannel or nanochannel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Study One Dimensional Heat Flow between two Parallel Infinite Plates</a:t>
            </a:r>
          </a:p>
          <a:p>
            <a:pPr>
              <a:lnSpc>
                <a:spcPct val="90000"/>
              </a:lnSpc>
            </a:pPr>
            <a:r>
              <a:rPr lang="en-US" sz="1400"/>
              <a:t>Hybrid Simulation Utilizing Molecular Dynamics (MD) and Direct Simulation Monte Carlo (DSMC)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MD: Molecules move and collide according to forces they exert on each other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Sufficient for collisions with the wall and boundary, too slow otherwise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sz="1400"/>
              <a:t>DSMC: Molecules move based on stochastically generated coordinates, with velocity distributions described by Kinetic Theory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Speeds up computations for bulk fluid collisions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sz="1400"/>
              <a:t>Hybrid Simulation is ideal for dense systems</a:t>
            </a:r>
          </a:p>
        </p:txBody>
      </p:sp>
    </p:spTree>
    <p:extLst>
      <p:ext uri="{BB962C8B-B14F-4D97-AF65-F5344CB8AC3E}">
        <p14:creationId xmlns:p14="http://schemas.microsoft.com/office/powerpoint/2010/main" val="151735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F28DDD-9641-43BA-944D-79B0687051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2BAD4C-6EA9-4F10-92D4-A1C8C53DAE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AA2954-062E-4B72-A97B-0B066FB156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D5F866-AD72-475A-B6C6-54E4577D4A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CA29A6-E0B1-40CD-ADF7-7B8E932A32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B0C98-EA2B-48C9-9A3E-57D0A89D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introduction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34722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8498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79A26B8-6C4E-452B-ADD3-ED324A7AB7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4167E1-E2B0-4192-8DA2-6967DDFF87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F09389-6A8E-46D6-B5F4-A3C55FAE62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9" y="619125"/>
            <a:ext cx="5600006" cy="560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A1100FA9-BC11-4E54-836C-533085C7C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84" y="1941618"/>
            <a:ext cx="4952475" cy="298386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03E4FEE-2E6A-44AB-B6BA-C1AD0CD6D9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17EB59-13B3-43DA-9B91-A7CC174A60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2D07A-27E5-4D08-A3A5-749A7A627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Physical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939C4C-6D70-4668-B398-6AF85A53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a) Shows the model when boundary conditions are used, thermal wall boundary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b) When boundary conditions are ignored and model is solved explicitly</a:t>
            </a:r>
          </a:p>
        </p:txBody>
      </p:sp>
    </p:spTree>
    <p:extLst>
      <p:ext uri="{BB962C8B-B14F-4D97-AF65-F5344CB8AC3E}">
        <p14:creationId xmlns:p14="http://schemas.microsoft.com/office/powerpoint/2010/main" val="1155482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CBCA6A07-D398-4F95-900C-1136AF30B9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0DD9745-8441-47A7-8176-C1D1973B5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2671278"/>
            <a:ext cx="3305175" cy="1157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C8D521-56A2-4ED1-BE4B-8761C941E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6" y="3888412"/>
            <a:ext cx="3305175" cy="11392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AF8401-62D7-4C3F-9D69-F34165BA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Pure Monte </a:t>
            </a:r>
            <a:r>
              <a:rPr lang="en-US" dirty="0" err="1"/>
              <a:t>carlo</a:t>
            </a:r>
            <a:r>
              <a:rPr lang="en-US" dirty="0"/>
              <a:t>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ABE97-9672-46FA-8235-846F02915C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05325" y="2180496"/>
                <a:ext cx="7105481" cy="404568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Enskog Kinetic Equation</a:t>
                </a:r>
              </a:p>
              <a:p>
                <a:pPr lvl="1"/>
                <a:r>
                  <a:rPr lang="en-US" dirty="0"/>
                  <a:t>Assume Hard-Sphere Fluid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One-Particle Distribution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: Molecular Velocity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Collision Integral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𝑛𝑘𝑇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: Describes the Equation of State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Mean Velocity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ABE97-9672-46FA-8235-846F02915C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5325" y="2180496"/>
                <a:ext cx="7105481" cy="4045683"/>
              </a:xfrm>
              <a:blipFill>
                <a:blip r:embed="rId4"/>
                <a:stretch>
                  <a:fillRect l="-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A19577A9-A01D-4478-BAD0-783B0BFAC0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5081240"/>
            <a:ext cx="3354824" cy="8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69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C4A391E-CA7C-422C-8EED-4CC02B37BD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42A9F5-A12D-4B10-91A1-9A32F25BFF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4"/>
            <a:ext cx="3705323" cy="5762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85BB25-0FD1-4CAE-B2DD-CCC1179988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724776-721C-40C6-AE5F-86663C08F15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744647-90D3-422D-AD29-8D44D348A8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E9EEE-F24A-4CEC-9BC6-3B6B66B74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97" y="5074273"/>
            <a:ext cx="3418345" cy="970937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F29CBFC-32A6-4940-8D90-4A3354D57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84" y="4862565"/>
            <a:ext cx="2709896" cy="139435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B4ABBA9-D568-40CE-AF3D-AC8F4BBA44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4725713"/>
            <a:ext cx="3702878" cy="167278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AA4D97-B18B-437F-9D78-B377E5EAD8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1923" y="4725713"/>
            <a:ext cx="3702878" cy="167278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3C8B8-8703-4E09-8CCB-91689EED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/>
              <a:t>Pure Molecular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436E3-7524-403D-BB23-B19D731CD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6864154" cy="3678303"/>
          </a:xfrm>
        </p:spPr>
        <p:txBody>
          <a:bodyPr>
            <a:normAutofit/>
          </a:bodyPr>
          <a:lstStyle/>
          <a:p>
            <a:r>
              <a:rPr lang="en-US" dirty="0"/>
              <a:t>Lennard-Jones Interactions between all Pair of Particles</a:t>
            </a:r>
          </a:p>
          <a:p>
            <a:r>
              <a:rPr lang="en-US" dirty="0"/>
              <a:t>Constraints on LJ Range is Applied in this Study as well</a:t>
            </a:r>
          </a:p>
          <a:p>
            <a:r>
              <a:rPr lang="en-US" dirty="0"/>
              <a:t>Used for both explicit model and boundary wall model</a:t>
            </a:r>
          </a:p>
          <a:p>
            <a:r>
              <a:rPr lang="en-US" dirty="0"/>
              <a:t>Kinetic Energy and Potential Energy can be calculated using MD</a:t>
            </a:r>
          </a:p>
        </p:txBody>
      </p:sp>
    </p:spTree>
    <p:extLst>
      <p:ext uri="{BB962C8B-B14F-4D97-AF65-F5344CB8AC3E}">
        <p14:creationId xmlns:p14="http://schemas.microsoft.com/office/powerpoint/2010/main" val="3203856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1F7C-BBCF-491A-9B36-79EB1F67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Comparison between pure MD an dsmc methods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48457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40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9A26B8-6C4E-452B-ADD3-ED324A7AB7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4167E1-E2B0-4192-8DA2-6967DDFF87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09389-6A8E-46D6-B5F4-A3C55FAE62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9" y="619125"/>
            <a:ext cx="5600006" cy="560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7B36EE9E-2502-475C-8BCA-803699289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84" y="1062554"/>
            <a:ext cx="4952475" cy="474199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03E4FEE-2E6A-44AB-B6BA-C1AD0CD6D9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17EB59-13B3-43DA-9B91-A7CC174A60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7237C-B75D-467E-A283-6B6B4845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hybrid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A09A-B06D-430E-B74F-67184BC2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1) Randomly Generate Velocities and Positions using Maxwell-Boltzmann Distribution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2) Particles in MD range are sent to MD simulator, and likewise for MC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3) Information of Neighboring particles are needed in both simulations, so extended buffer regions are created.  BL</a:t>
            </a:r>
            <a:r>
              <a:rPr lang="en-US" baseline="-25000" dirty="0">
                <a:solidFill>
                  <a:srgbClr val="FFFFFF"/>
                </a:solidFill>
              </a:rPr>
              <a:t>MD</a:t>
            </a:r>
            <a:r>
              <a:rPr lang="en-US" dirty="0">
                <a:solidFill>
                  <a:srgbClr val="FFFFFF"/>
                </a:solidFill>
              </a:rPr>
              <a:t> and BL</a:t>
            </a:r>
            <a:r>
              <a:rPr lang="en-US" baseline="-25000" dirty="0">
                <a:solidFill>
                  <a:srgbClr val="FFFFFF"/>
                </a:solidFill>
              </a:rPr>
              <a:t>MC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4) Both simulations can now work in parallel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5) System is then merged</a:t>
            </a:r>
          </a:p>
        </p:txBody>
      </p:sp>
    </p:spTree>
    <p:extLst>
      <p:ext uri="{BB962C8B-B14F-4D97-AF65-F5344CB8AC3E}">
        <p14:creationId xmlns:p14="http://schemas.microsoft.com/office/powerpoint/2010/main" val="945725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31ACF-F1C0-461C-BD51-7A2F19B3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Hybrid system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A0BA5-F626-4B0B-9D79-AAFAFAFB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Importing neighbor particle data from MC-to-MD is problematic</a:t>
            </a:r>
          </a:p>
          <a:p>
            <a:pPr lvl="1"/>
            <a:r>
              <a:rPr lang="en-US" dirty="0"/>
              <a:t>MC allows particles to overlap, MD does not, this leads to large repulsive forces</a:t>
            </a:r>
          </a:p>
          <a:p>
            <a:pPr lvl="1"/>
            <a:r>
              <a:rPr lang="en-US" dirty="0"/>
              <a:t>Overlapping Particles can be regenerated in new positions; time consuming</a:t>
            </a:r>
          </a:p>
          <a:p>
            <a:pPr lvl="1"/>
            <a:r>
              <a:rPr lang="en-US" dirty="0"/>
              <a:t>Macroscopic properties are copied instead of single particles</a:t>
            </a:r>
          </a:p>
          <a:p>
            <a:pPr lvl="2"/>
            <a:r>
              <a:rPr lang="en-US" dirty="0"/>
              <a:t>Velocity of particles in MD region are scaled to match particles in MC region</a:t>
            </a:r>
          </a:p>
          <a:p>
            <a:r>
              <a:rPr lang="en-US" dirty="0"/>
              <a:t>Hybrid allows for Parallel Computing and larger particle systems</a:t>
            </a:r>
          </a:p>
        </p:txBody>
      </p:sp>
    </p:spTree>
    <p:extLst>
      <p:ext uri="{BB962C8B-B14F-4D97-AF65-F5344CB8AC3E}">
        <p14:creationId xmlns:p14="http://schemas.microsoft.com/office/powerpoint/2010/main" val="1339732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E2B6-5738-483F-88DA-7A244FD3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Conclusion and results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55810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4705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436373-BCB9-4207-862E-B90D219A81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935FA7-A569-489B-8448-16B92B58D1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0" y="457201"/>
            <a:ext cx="7363959" cy="9499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D7BF71-0EBF-419F-9083-AAED5BB54D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5" y="455422"/>
            <a:ext cx="3703321" cy="9499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ECE4A-B5E5-42A4-A47E-67CEA316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09398"/>
            <a:ext cx="7094227" cy="45861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Nearest neighbor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BAFDF-DAFC-4695-9F5E-C72BBB7DC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2146" y="1005841"/>
            <a:ext cx="3532593" cy="4589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cap="all" dirty="0"/>
              <a:t>A Fast Algorithm for Particle Simulations – L. Greengard</a:t>
            </a:r>
          </a:p>
        </p:txBody>
      </p:sp>
    </p:spTree>
    <p:extLst>
      <p:ext uri="{BB962C8B-B14F-4D97-AF65-F5344CB8AC3E}">
        <p14:creationId xmlns:p14="http://schemas.microsoft.com/office/powerpoint/2010/main" val="2945686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45B56-3C18-4C26-9A37-2F183B54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accent2"/>
                </a:solidFill>
              </a:rPr>
              <a:t>A Fast Algorithm for Particle Simulations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E168BB-E5AB-4B07-A70F-465F28A58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79600"/>
                <a:ext cx="11029615" cy="3979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900">
                    <a:solidFill>
                      <a:schemeClr val="accent2">
                        <a:lumMod val="50000"/>
                      </a:schemeClr>
                    </a:solidFill>
                  </a:rPr>
                  <a:t>Improvement on pairwise interaction computations from </a:t>
                </a:r>
                <a14:m>
                  <m:oMath xmlns:m="http://schemas.openxmlformats.org/officeDocument/2006/math">
                    <m:r>
                      <a:rPr lang="en-US" sz="19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9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900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900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>
                    <a:solidFill>
                      <a:schemeClr val="accent2">
                        <a:lumMod val="5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9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9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0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1900">
                    <a:solidFill>
                      <a:schemeClr val="accent2">
                        <a:lumMod val="50000"/>
                      </a:schemeClr>
                    </a:solidFill>
                  </a:rPr>
                  <a:t>Used to improve the interactions caused by charges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900">
                    <a:solidFill>
                      <a:schemeClr val="accent2">
                        <a:lumMod val="50000"/>
                      </a:schemeClr>
                    </a:solidFill>
                  </a:rPr>
                  <a:t>Previous solution with a time complexity of </a:t>
                </a:r>
                <a14:m>
                  <m:oMath xmlns:m="http://schemas.openxmlformats.org/officeDocument/2006/math">
                    <m:r>
                      <a:rPr lang="en-US" sz="19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9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sz="1900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900" b="0" i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900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900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900" b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1900">
                    <a:solidFill>
                      <a:schemeClr val="accent2">
                        <a:lumMod val="50000"/>
                      </a:schemeClr>
                    </a:solidFill>
                  </a:rPr>
                  <a:t>N: Number of particles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900">
                    <a:solidFill>
                      <a:schemeClr val="accent2">
                        <a:lumMod val="50000"/>
                      </a:schemeClr>
                    </a:solidFill>
                  </a:rPr>
                  <a:t>M: number of mesh points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900">
                    <a:solidFill>
                      <a:schemeClr val="accent2">
                        <a:lumMod val="50000"/>
                      </a:schemeClr>
                    </a:solidFill>
                  </a:rPr>
                  <a:t>Solutions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900">
                    <a:solidFill>
                      <a:schemeClr val="accent2">
                        <a:lumMod val="50000"/>
                      </a:schemeClr>
                    </a:solidFill>
                  </a:rPr>
                  <a:t>Interpolating the source density at mesh points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900">
                    <a:solidFill>
                      <a:schemeClr val="accent2">
                        <a:lumMod val="50000"/>
                      </a:schemeClr>
                    </a:solidFill>
                  </a:rPr>
                  <a:t>Using Fast Poisson Solver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900">
                    <a:solidFill>
                      <a:schemeClr val="accent2">
                        <a:lumMod val="50000"/>
                      </a:schemeClr>
                    </a:solidFill>
                  </a:rPr>
                  <a:t>Computing the force from the potential and interpolating to the particle positions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900">
                    <a:solidFill>
                      <a:schemeClr val="accent2">
                        <a:lumMod val="50000"/>
                      </a:schemeClr>
                    </a:solidFill>
                  </a:rPr>
                  <a:t>See Paper Page 7-8 for Algorithm and Boundary conditions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E168BB-E5AB-4B07-A70F-465F28A58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79600"/>
                <a:ext cx="11029615" cy="3979200"/>
              </a:xfrm>
              <a:blipFill>
                <a:blip r:embed="rId2"/>
                <a:stretch>
                  <a:fillRect l="-221" t="-766" b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46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F28DDD-9641-43BA-944D-79B0687051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2BAD4C-6EA9-4F10-92D4-A1C8C53DAE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AA2954-062E-4B72-A97B-0B066FB156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D5F866-AD72-475A-B6C6-54E4577D4A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CA29A6-E0B1-40CD-ADF7-7B8E932A32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78B71-82C6-4F8D-83DB-AF523317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Conclusion and Next steps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147705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457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F28DDD-9641-43BA-944D-79B0687051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2BAD4C-6EA9-4F10-92D4-A1C8C53DAE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AA2954-062E-4B72-A97B-0B066FB156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D5F866-AD72-475A-B6C6-54E4577D4A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CA29A6-E0B1-40CD-ADF7-7B8E932A32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72529-C8A1-45BF-88AB-C94925BB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Molecular dynamics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469743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9049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F28DDD-9641-43BA-944D-79B0687051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2BAD4C-6EA9-4F10-92D4-A1C8C53DAE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AA2954-062E-4B72-A97B-0B066FB156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D5F866-AD72-475A-B6C6-54E4577D4A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CA29A6-E0B1-40CD-ADF7-7B8E932A32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DA19E-83F2-458E-BF5B-1CF3827D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The Working Person’s Guide to Molecular Dynamics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079679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4573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2DE0-E326-4BB7-8578-66DD4EE1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Intermolecular potentials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45878-671C-4785-B123-CB3537D2B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Intermolecular Interactions Computed</a:t>
            </a:r>
          </a:p>
          <a:p>
            <a:pPr lvl="1"/>
            <a:r>
              <a:rPr lang="en-US" dirty="0"/>
              <a:t>Electron Cloud Repulsion</a:t>
            </a:r>
          </a:p>
          <a:p>
            <a:pPr lvl="1"/>
            <a:r>
              <a:rPr lang="en-US" dirty="0"/>
              <a:t>Attractive van der Waal’s Dispersion</a:t>
            </a:r>
          </a:p>
          <a:p>
            <a:pPr lvl="1"/>
            <a:r>
              <a:rPr lang="en-US" dirty="0"/>
              <a:t>Coulombic Interactions</a:t>
            </a:r>
          </a:p>
          <a:p>
            <a:r>
              <a:rPr lang="en-US" dirty="0"/>
              <a:t>Intramolecular Forces Computed</a:t>
            </a:r>
          </a:p>
          <a:p>
            <a:pPr lvl="1"/>
            <a:r>
              <a:rPr lang="en-US" dirty="0"/>
              <a:t>Chemical Bond-Stretching</a:t>
            </a:r>
          </a:p>
          <a:p>
            <a:pPr lvl="1"/>
            <a:r>
              <a:rPr lang="en-US" dirty="0"/>
              <a:t>Bond-Bending</a:t>
            </a:r>
          </a:p>
          <a:p>
            <a:pPr lvl="1"/>
            <a:r>
              <a:rPr lang="en-US" dirty="0"/>
              <a:t>Bond-Torsion around a Dihedral Angle</a:t>
            </a:r>
          </a:p>
          <a:p>
            <a:pPr lvl="1"/>
            <a:r>
              <a:rPr lang="en-US" dirty="0"/>
              <a:t>Only considered for molecules with non-negligible internal degrees of freedom</a:t>
            </a:r>
          </a:p>
          <a:p>
            <a:r>
              <a:rPr lang="en-US" dirty="0"/>
              <a:t>Fluids can be described using pair-wise potentials – Lennard-Jones Potential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E4C93-1893-4249-9076-8C77D8B98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635" y="2784463"/>
            <a:ext cx="3822459" cy="1289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58DC18-1A3A-4F53-83BD-F2719CAD1D8A}"/>
              </a:ext>
            </a:extLst>
          </p:cNvPr>
          <p:cNvSpPr txBox="1"/>
          <p:nvPr/>
        </p:nvSpPr>
        <p:spPr>
          <a:xfrm>
            <a:off x="6715314" y="4073536"/>
            <a:ext cx="42291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Lennard-Jones Pair-Wise Potential Equation</a:t>
            </a:r>
          </a:p>
        </p:txBody>
      </p:sp>
    </p:spTree>
    <p:extLst>
      <p:ext uri="{BB962C8B-B14F-4D97-AF65-F5344CB8AC3E}">
        <p14:creationId xmlns:p14="http://schemas.microsoft.com/office/powerpoint/2010/main" val="384812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661D03-4DD4-45E7-A047-ED722E826D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F3861EA-1328-4127-B090-479B71FFC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363" y="2313694"/>
            <a:ext cx="3228975" cy="10889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E7BD75-D9F3-4F75-9C69-FB30CFA8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Intermolecular potentials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6335805" y="2180496"/>
                <a:ext cx="5275001" cy="404568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 err="1"/>
                  <a:t>ij</a:t>
                </a:r>
                <a:r>
                  <a:rPr lang="en-US" dirty="0"/>
                  <a:t>: Determines the magnitude of distance between centre’s of atom </a:t>
                </a:r>
                <a:r>
                  <a:rPr lang="en-US" dirty="0" err="1"/>
                  <a:t>i</a:t>
                </a:r>
                <a:r>
                  <a:rPr lang="en-US" dirty="0"/>
                  <a:t> and j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: Minimum Lennard Jones Potential for a substance</a:t>
                </a:r>
              </a:p>
              <a:p>
                <a:r>
                  <a:rPr lang="en-US" dirty="0"/>
                  <a:t>Third equation is the pair-wise interaction between all atoms in system </a:t>
                </a:r>
              </a:p>
              <a:p>
                <a:r>
                  <a:rPr lang="en-US" dirty="0"/>
                  <a:t>The force on an atom due to pair-wise interactions</a:t>
                </a:r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5805" y="2180496"/>
                <a:ext cx="5275001" cy="4045683"/>
              </a:xfrm>
              <a:blipFill>
                <a:blip r:embed="rId3"/>
                <a:stretch>
                  <a:fillRect l="-462" r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Content Placeholder 12">
            <a:extLst>
              <a:ext uri="{FF2B5EF4-FFF2-40B4-BE49-F238E27FC236}">
                <a16:creationId xmlns:a16="http://schemas.microsoft.com/office/drawing/2014/main" id="{39996919-DDF4-4639-ACF3-6CA02366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51" y="3535820"/>
            <a:ext cx="5275001" cy="667517"/>
          </a:xfrm>
          <a:prstGeom prst="rect">
            <a:avLst/>
          </a:prstGeom>
        </p:spPr>
      </p:pic>
      <p:pic>
        <p:nvPicPr>
          <p:cNvPr id="16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EF75FE2-5587-443E-B986-1849DA4D9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99" y="4335649"/>
            <a:ext cx="2952902" cy="844593"/>
          </a:xfrm>
          <a:prstGeom prst="rect">
            <a:avLst/>
          </a:prstGeom>
        </p:spPr>
      </p:pic>
      <p:pic>
        <p:nvPicPr>
          <p:cNvPr id="18" name="Picture 17" descr="A close up of a clock&#10;&#10;Description generated with high confidence">
            <a:extLst>
              <a:ext uri="{FF2B5EF4-FFF2-40B4-BE49-F238E27FC236}">
                <a16:creationId xmlns:a16="http://schemas.microsoft.com/office/drawing/2014/main" id="{358044BB-0EC1-49CC-B5E1-B5A8F84D00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15" y="5180242"/>
            <a:ext cx="5258070" cy="10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0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DDB9E1-AB12-462E-8E0D-83CA31C6EB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4040EB-4842-44D5-9380-BDF41FB7BA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76E08-C160-41E7-8D09-E2436B5917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2BCE7C-4E97-4627-9FD1-DD7B633E55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A65B62-07C4-4876-A101-9C85F48A02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F40D5EB-4504-4442-A93C-DA0C94CEB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253" y="4148281"/>
            <a:ext cx="4683793" cy="17248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8DE53-2767-47ED-86BA-C33EDBC1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Initial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FEAF2-2287-4794-A4D5-5A24FF36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252678"/>
          </a:xfrm>
        </p:spPr>
        <p:txBody>
          <a:bodyPr>
            <a:normAutofit/>
          </a:bodyPr>
          <a:lstStyle/>
          <a:p>
            <a:r>
              <a:rPr lang="en-US" dirty="0"/>
              <a:t>Perfect Simple Cubic or Face Centered Cubic Initial Configuration</a:t>
            </a:r>
          </a:p>
          <a:p>
            <a:pPr lvl="1"/>
            <a:r>
              <a:rPr lang="en-US" dirty="0"/>
              <a:t>Avoids atoms overlapping at t = 0 and causing repulsion “blow up”</a:t>
            </a:r>
          </a:p>
          <a:p>
            <a:r>
              <a:rPr lang="en-US" dirty="0"/>
              <a:t>Velocity Stipulations</a:t>
            </a:r>
          </a:p>
          <a:p>
            <a:pPr lvl="1"/>
            <a:r>
              <a:rPr lang="en-US" dirty="0"/>
              <a:t>Translation Momentum is Conserved</a:t>
            </a:r>
          </a:p>
          <a:p>
            <a:pPr lvl="1"/>
            <a:r>
              <a:rPr lang="en-US" dirty="0"/>
              <a:t>Kinetic Energy is related to Thermodynamics Equipartition Theorem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2C2F03-626B-4C49-A316-FD72DDA95B64}"/>
              </a:ext>
            </a:extLst>
          </p:cNvPr>
          <p:cNvSpPr txBox="1"/>
          <p:nvPr/>
        </p:nvSpPr>
        <p:spPr>
          <a:xfrm>
            <a:off x="5377193" y="5758934"/>
            <a:ext cx="53299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Kinetic Energy Thermodynamics Equipartition Theorem</a:t>
            </a:r>
          </a:p>
        </p:txBody>
      </p:sp>
    </p:spTree>
    <p:extLst>
      <p:ext uri="{BB962C8B-B14F-4D97-AF65-F5344CB8AC3E}">
        <p14:creationId xmlns:p14="http://schemas.microsoft.com/office/powerpoint/2010/main" val="332496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35255-F6AD-483C-8736-3BA2E77D79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3CC4EC-DB06-46D9-AFDB-90C92162D0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30115"/>
            <a:ext cx="11262866" cy="2160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1E467B-4F3D-4B02-B4F6-B1F6066105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0FAA44-950B-4B8B-812E-B19BA4A762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B8FFC3-0702-4F80-A25F-DCE76F0DCF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29BB9-0B3C-43DF-90ED-29663A36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67" y="4428836"/>
            <a:ext cx="10619400" cy="144934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Boundary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55883-24FE-4FC0-B288-86570A706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66" y="794327"/>
            <a:ext cx="10619401" cy="317344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Periodic Boundary Condition</a:t>
            </a:r>
          </a:p>
          <a:p>
            <a:pPr lvl="1"/>
            <a:r>
              <a:rPr lang="en-US" sz="2000" dirty="0"/>
              <a:t>Trajectories of Particles</a:t>
            </a:r>
          </a:p>
          <a:p>
            <a:pPr lvl="2"/>
            <a:r>
              <a:rPr lang="en-US" sz="2000" dirty="0"/>
              <a:t>Every time a particle leaves the simulation space, another enters with the same kinetic energy to maintain conservation of momentum</a:t>
            </a:r>
          </a:p>
          <a:p>
            <a:pPr lvl="1"/>
            <a:r>
              <a:rPr lang="en-US" sz="2000" dirty="0"/>
              <a:t>Minimum Image Conversion</a:t>
            </a:r>
          </a:p>
          <a:p>
            <a:pPr lvl="2"/>
            <a:r>
              <a:rPr lang="en-US" sz="2000" dirty="0"/>
              <a:t>Potential energy of new particle is the same as the old to conserve energy</a:t>
            </a:r>
          </a:p>
          <a:p>
            <a:pPr lvl="1"/>
            <a:r>
              <a:rPr lang="en-US" sz="2000" dirty="0"/>
              <a:t>Applied at the end of each time step</a:t>
            </a:r>
          </a:p>
        </p:txBody>
      </p:sp>
    </p:spTree>
    <p:extLst>
      <p:ext uri="{BB962C8B-B14F-4D97-AF65-F5344CB8AC3E}">
        <p14:creationId xmlns:p14="http://schemas.microsoft.com/office/powerpoint/2010/main" val="10384077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3123</TotalTime>
  <Words>1412</Words>
  <Application>Microsoft Office PowerPoint</Application>
  <PresentationFormat>Widescreen</PresentationFormat>
  <Paragraphs>235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Cambria Math</vt:lpstr>
      <vt:lpstr>Gill Sans MT</vt:lpstr>
      <vt:lpstr>Wingdings 2</vt:lpstr>
      <vt:lpstr>Dividend</vt:lpstr>
      <vt:lpstr>Nanoparticle Aggregation literature review</vt:lpstr>
      <vt:lpstr>motivation</vt:lpstr>
      <vt:lpstr>introduction</vt:lpstr>
      <vt:lpstr>Molecular dynamics</vt:lpstr>
      <vt:lpstr>The Working Person’s Guide to Molecular Dynamics </vt:lpstr>
      <vt:lpstr>Intermolecular potentials </vt:lpstr>
      <vt:lpstr>Intermolecular potentials cont.</vt:lpstr>
      <vt:lpstr>Initial conditions</vt:lpstr>
      <vt:lpstr>Boundary conditions</vt:lpstr>
      <vt:lpstr>Boundary conditions cont.</vt:lpstr>
      <vt:lpstr>Force evaluation and neighbors list</vt:lpstr>
      <vt:lpstr>Algorithm procedure</vt:lpstr>
      <vt:lpstr>initialization</vt:lpstr>
      <vt:lpstr>EQuilibration</vt:lpstr>
      <vt:lpstr>Data production</vt:lpstr>
      <vt:lpstr>scalability</vt:lpstr>
      <vt:lpstr>Molecular Dynamics Simulations of Aqueous NaCl</vt:lpstr>
      <vt:lpstr>method</vt:lpstr>
      <vt:lpstr>result</vt:lpstr>
      <vt:lpstr>Monte Carlo</vt:lpstr>
      <vt:lpstr>Monte Carlo Simulation of Particle Aggregation</vt:lpstr>
      <vt:lpstr>Mathematical models</vt:lpstr>
      <vt:lpstr>procedure</vt:lpstr>
      <vt:lpstr>Results and conclusion</vt:lpstr>
      <vt:lpstr>Self-Assembly of the Symmetric Diblock Copolymer </vt:lpstr>
      <vt:lpstr>Model and simulation</vt:lpstr>
      <vt:lpstr>Results and conclusions</vt:lpstr>
      <vt:lpstr>Molecular dynamics and monte Carlo hybrid</vt:lpstr>
      <vt:lpstr>Hybrid Method Coupling Molecular Dynamics and Monte Carlo Simulations</vt:lpstr>
      <vt:lpstr>Physical model</vt:lpstr>
      <vt:lpstr>Pure Monte carlo methods</vt:lpstr>
      <vt:lpstr>Pure Molecular dynamics</vt:lpstr>
      <vt:lpstr>Comparison between pure MD an dsmc methods</vt:lpstr>
      <vt:lpstr>hybrid</vt:lpstr>
      <vt:lpstr>Hybrid system details</vt:lpstr>
      <vt:lpstr>Conclusion and results</vt:lpstr>
      <vt:lpstr>Nearest neighbor computation</vt:lpstr>
      <vt:lpstr>A Fast Algorithm for Particle Simulations</vt:lpstr>
      <vt:lpstr>Conclusion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Nanoparticle Aggregation literature review</dc:title>
  <dc:creator>Ayo Adebisi</dc:creator>
  <cp:lastModifiedBy>Ayo Adebisi</cp:lastModifiedBy>
  <cp:revision>108</cp:revision>
  <dcterms:created xsi:type="dcterms:W3CDTF">2018-02-07T13:14:40Z</dcterms:created>
  <dcterms:modified xsi:type="dcterms:W3CDTF">2018-02-09T17:18:34Z</dcterms:modified>
</cp:coreProperties>
</file>