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8404800"/>
  <p:notesSz cx="6858000" cy="9296400"/>
  <p:defaultTextStyle>
    <a:defPPr>
      <a:defRPr lang="en-US"/>
    </a:defPPr>
    <a:lvl1pPr algn="l" rtl="0" eaLnBrk="0" fontAlgn="base" hangingPunct="0">
      <a:spcBef>
        <a:spcPct val="0"/>
      </a:spcBef>
      <a:spcAft>
        <a:spcPct val="0"/>
      </a:spcAft>
      <a:defRPr sz="10516" b="1" kern="1200">
        <a:solidFill>
          <a:schemeClr val="tx1"/>
        </a:solidFill>
        <a:latin typeface="Arial" panose="020B0604020202020204" pitchFamily="34" charset="0"/>
        <a:ea typeface="ＭＳ Ｐゴシック" panose="020B0600070205080204" pitchFamily="34" charset="-128"/>
        <a:cs typeface="+mn-cs"/>
      </a:defRPr>
    </a:lvl1pPr>
    <a:lvl2pPr marL="924641" algn="l" rtl="0" eaLnBrk="0" fontAlgn="base" hangingPunct="0">
      <a:spcBef>
        <a:spcPct val="0"/>
      </a:spcBef>
      <a:spcAft>
        <a:spcPct val="0"/>
      </a:spcAft>
      <a:defRPr sz="10516" b="1" kern="1200">
        <a:solidFill>
          <a:schemeClr val="tx1"/>
        </a:solidFill>
        <a:latin typeface="Arial" panose="020B0604020202020204" pitchFamily="34" charset="0"/>
        <a:ea typeface="ＭＳ Ｐゴシック" panose="020B0600070205080204" pitchFamily="34" charset="-128"/>
        <a:cs typeface="+mn-cs"/>
      </a:defRPr>
    </a:lvl2pPr>
    <a:lvl3pPr marL="1849283" algn="l" rtl="0" eaLnBrk="0" fontAlgn="base" hangingPunct="0">
      <a:spcBef>
        <a:spcPct val="0"/>
      </a:spcBef>
      <a:spcAft>
        <a:spcPct val="0"/>
      </a:spcAft>
      <a:defRPr sz="10516" b="1" kern="1200">
        <a:solidFill>
          <a:schemeClr val="tx1"/>
        </a:solidFill>
        <a:latin typeface="Arial" panose="020B0604020202020204" pitchFamily="34" charset="0"/>
        <a:ea typeface="ＭＳ Ｐゴシック" panose="020B0600070205080204" pitchFamily="34" charset="-128"/>
        <a:cs typeface="+mn-cs"/>
      </a:defRPr>
    </a:lvl3pPr>
    <a:lvl4pPr marL="2773924" algn="l" rtl="0" eaLnBrk="0" fontAlgn="base" hangingPunct="0">
      <a:spcBef>
        <a:spcPct val="0"/>
      </a:spcBef>
      <a:spcAft>
        <a:spcPct val="0"/>
      </a:spcAft>
      <a:defRPr sz="10516" b="1" kern="1200">
        <a:solidFill>
          <a:schemeClr val="tx1"/>
        </a:solidFill>
        <a:latin typeface="Arial" panose="020B0604020202020204" pitchFamily="34" charset="0"/>
        <a:ea typeface="ＭＳ Ｐゴシック" panose="020B0600070205080204" pitchFamily="34" charset="-128"/>
        <a:cs typeface="+mn-cs"/>
      </a:defRPr>
    </a:lvl4pPr>
    <a:lvl5pPr marL="3698565" algn="l" rtl="0" eaLnBrk="0" fontAlgn="base" hangingPunct="0">
      <a:spcBef>
        <a:spcPct val="0"/>
      </a:spcBef>
      <a:spcAft>
        <a:spcPct val="0"/>
      </a:spcAft>
      <a:defRPr sz="10516" b="1" kern="1200">
        <a:solidFill>
          <a:schemeClr val="tx1"/>
        </a:solidFill>
        <a:latin typeface="Arial" panose="020B0604020202020204" pitchFamily="34" charset="0"/>
        <a:ea typeface="ＭＳ Ｐゴシック" panose="020B0600070205080204" pitchFamily="34" charset="-128"/>
        <a:cs typeface="+mn-cs"/>
      </a:defRPr>
    </a:lvl5pPr>
    <a:lvl6pPr marL="4623206" algn="l" defTabSz="1849283" rtl="0" eaLnBrk="1" latinLnBrk="0" hangingPunct="1">
      <a:defRPr sz="10516" b="1" kern="1200">
        <a:solidFill>
          <a:schemeClr val="tx1"/>
        </a:solidFill>
        <a:latin typeface="Arial" panose="020B0604020202020204" pitchFamily="34" charset="0"/>
        <a:ea typeface="ＭＳ Ｐゴシック" panose="020B0600070205080204" pitchFamily="34" charset="-128"/>
        <a:cs typeface="+mn-cs"/>
      </a:defRPr>
    </a:lvl6pPr>
    <a:lvl7pPr marL="5547848" algn="l" defTabSz="1849283" rtl="0" eaLnBrk="1" latinLnBrk="0" hangingPunct="1">
      <a:defRPr sz="10516" b="1" kern="1200">
        <a:solidFill>
          <a:schemeClr val="tx1"/>
        </a:solidFill>
        <a:latin typeface="Arial" panose="020B0604020202020204" pitchFamily="34" charset="0"/>
        <a:ea typeface="ＭＳ Ｐゴシック" panose="020B0600070205080204" pitchFamily="34" charset="-128"/>
        <a:cs typeface="+mn-cs"/>
      </a:defRPr>
    </a:lvl7pPr>
    <a:lvl8pPr marL="6472489" algn="l" defTabSz="1849283" rtl="0" eaLnBrk="1" latinLnBrk="0" hangingPunct="1">
      <a:defRPr sz="10516" b="1" kern="1200">
        <a:solidFill>
          <a:schemeClr val="tx1"/>
        </a:solidFill>
        <a:latin typeface="Arial" panose="020B0604020202020204" pitchFamily="34" charset="0"/>
        <a:ea typeface="ＭＳ Ｐゴシック" panose="020B0600070205080204" pitchFamily="34" charset="-128"/>
        <a:cs typeface="+mn-cs"/>
      </a:defRPr>
    </a:lvl8pPr>
    <a:lvl9pPr marL="7397130" algn="l" defTabSz="1849283" rtl="0" eaLnBrk="1" latinLnBrk="0" hangingPunct="1">
      <a:defRPr sz="10516"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12096"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9E0000"/>
    <a:srgbClr val="FFFFFF"/>
    <a:srgbClr val="B5AF67"/>
    <a:srgbClr val="CCCC00"/>
    <a:srgbClr val="00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1" d="100"/>
          <a:sy n="21" d="100"/>
        </p:scale>
        <p:origin x="-1914" y="-48"/>
      </p:cViewPr>
      <p:guideLst>
        <p:guide orient="horz" pos="12096"/>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EB7C8AD5-4542-4FE9-AE26-5D08C33902EA}"/>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mn-ea"/>
              </a:defRPr>
            </a:lvl1pPr>
          </a:lstStyle>
          <a:p>
            <a:pPr>
              <a:defRPr/>
            </a:pPr>
            <a:endParaRPr lang="en-US"/>
          </a:p>
        </p:txBody>
      </p:sp>
      <p:sp>
        <p:nvSpPr>
          <p:cNvPr id="19459" name="Rectangle 3">
            <a:extLst>
              <a:ext uri="{FF2B5EF4-FFF2-40B4-BE49-F238E27FC236}">
                <a16:creationId xmlns:a16="http://schemas.microsoft.com/office/drawing/2014/main" xmlns="" id="{3374087A-B01C-4FBD-B05B-FD0A6DD82C95}"/>
              </a:ext>
            </a:extLst>
          </p:cNvPr>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mn-ea"/>
              </a:defRPr>
            </a:lvl1pPr>
          </a:lstStyle>
          <a:p>
            <a:pPr>
              <a:defRPr/>
            </a:pPr>
            <a:endParaRPr lang="en-US"/>
          </a:p>
        </p:txBody>
      </p:sp>
      <p:sp>
        <p:nvSpPr>
          <p:cNvPr id="2052" name="Rectangle 4">
            <a:extLst>
              <a:ext uri="{FF2B5EF4-FFF2-40B4-BE49-F238E27FC236}">
                <a16:creationId xmlns:a16="http://schemas.microsoft.com/office/drawing/2014/main" xmlns="" id="{AE6F1FD8-2A8E-4FE6-9558-6FE685892068}"/>
              </a:ext>
            </a:extLst>
          </p:cNvPr>
          <p:cNvSpPr>
            <a:spLocks noGrp="1" noRot="1" noChangeAspect="1" noChangeArrowheads="1" noTextEdit="1"/>
          </p:cNvSpPr>
          <p:nvPr>
            <p:ph type="sldImg" idx="2"/>
          </p:nvPr>
        </p:nvSpPr>
        <p:spPr bwMode="auto">
          <a:xfrm>
            <a:off x="1436688" y="696913"/>
            <a:ext cx="3984625"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xmlns="" id="{0AD8C63D-1DAB-47D2-861E-C1A1B345F941}"/>
              </a:ext>
            </a:extLst>
          </p:cNvPr>
          <p:cNvSpPr>
            <a:spLocks noGrp="1" noChangeArrowheads="1"/>
          </p:cNvSpPr>
          <p:nvPr>
            <p:ph type="body" sz="quarter" idx="3"/>
          </p:nvPr>
        </p:nvSpPr>
        <p:spPr bwMode="auto">
          <a:xfrm>
            <a:off x="685800" y="4414838"/>
            <a:ext cx="5486400" cy="418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a:extLst>
              <a:ext uri="{FF2B5EF4-FFF2-40B4-BE49-F238E27FC236}">
                <a16:creationId xmlns:a16="http://schemas.microsoft.com/office/drawing/2014/main" xmlns="" id="{30946EBE-D797-4BBE-8FE9-B369649D0E5D}"/>
              </a:ext>
            </a:extLst>
          </p:cNvPr>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mn-ea"/>
              </a:defRPr>
            </a:lvl1pPr>
          </a:lstStyle>
          <a:p>
            <a:pPr>
              <a:defRPr/>
            </a:pPr>
            <a:endParaRPr lang="en-US"/>
          </a:p>
        </p:txBody>
      </p:sp>
      <p:sp>
        <p:nvSpPr>
          <p:cNvPr id="19463" name="Rectangle 7">
            <a:extLst>
              <a:ext uri="{FF2B5EF4-FFF2-40B4-BE49-F238E27FC236}">
                <a16:creationId xmlns:a16="http://schemas.microsoft.com/office/drawing/2014/main" xmlns="" id="{62B0906E-EB85-41EE-BF52-63968BD90AD0}"/>
              </a:ext>
            </a:extLst>
          </p:cNvPr>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4DD65A05-D448-44C4-8E6E-E89521A532DD}" type="slidenum">
              <a:rPr lang="en-US"/>
              <a:pPr>
                <a:defRPr/>
              </a:pPr>
              <a:t>‹#›</a:t>
            </a:fld>
            <a:endParaRPr lang="en-US"/>
          </a:p>
        </p:txBody>
      </p:sp>
    </p:spTree>
    <p:extLst>
      <p:ext uri="{BB962C8B-B14F-4D97-AF65-F5344CB8AC3E}">
        <p14:creationId xmlns:p14="http://schemas.microsoft.com/office/powerpoint/2010/main" val="7150230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427" kern="1200">
        <a:solidFill>
          <a:schemeClr val="tx1"/>
        </a:solidFill>
        <a:latin typeface="Arial" charset="0"/>
        <a:ea typeface="ＭＳ Ｐゴシック" charset="0"/>
        <a:cs typeface="+mn-cs"/>
      </a:defRPr>
    </a:lvl1pPr>
    <a:lvl2pPr marL="924641" algn="l" rtl="0" eaLnBrk="0" fontAlgn="base" hangingPunct="0">
      <a:spcBef>
        <a:spcPct val="30000"/>
      </a:spcBef>
      <a:spcAft>
        <a:spcPct val="0"/>
      </a:spcAft>
      <a:defRPr sz="2427" kern="1200">
        <a:solidFill>
          <a:schemeClr val="tx1"/>
        </a:solidFill>
        <a:latin typeface="Arial" charset="0"/>
        <a:ea typeface="ＭＳ Ｐゴシック" charset="0"/>
        <a:cs typeface="+mn-cs"/>
      </a:defRPr>
    </a:lvl2pPr>
    <a:lvl3pPr marL="1849283" algn="l" rtl="0" eaLnBrk="0" fontAlgn="base" hangingPunct="0">
      <a:spcBef>
        <a:spcPct val="30000"/>
      </a:spcBef>
      <a:spcAft>
        <a:spcPct val="0"/>
      </a:spcAft>
      <a:defRPr sz="2427" kern="1200">
        <a:solidFill>
          <a:schemeClr val="tx1"/>
        </a:solidFill>
        <a:latin typeface="Arial" charset="0"/>
        <a:ea typeface="ＭＳ Ｐゴシック" charset="0"/>
        <a:cs typeface="+mn-cs"/>
      </a:defRPr>
    </a:lvl3pPr>
    <a:lvl4pPr marL="2773924" algn="l" rtl="0" eaLnBrk="0" fontAlgn="base" hangingPunct="0">
      <a:spcBef>
        <a:spcPct val="30000"/>
      </a:spcBef>
      <a:spcAft>
        <a:spcPct val="0"/>
      </a:spcAft>
      <a:defRPr sz="2427" kern="1200">
        <a:solidFill>
          <a:schemeClr val="tx1"/>
        </a:solidFill>
        <a:latin typeface="Arial" charset="0"/>
        <a:ea typeface="ＭＳ Ｐゴシック" charset="0"/>
        <a:cs typeface="+mn-cs"/>
      </a:defRPr>
    </a:lvl4pPr>
    <a:lvl5pPr marL="3698565" algn="l" rtl="0" eaLnBrk="0" fontAlgn="base" hangingPunct="0">
      <a:spcBef>
        <a:spcPct val="30000"/>
      </a:spcBef>
      <a:spcAft>
        <a:spcPct val="0"/>
      </a:spcAft>
      <a:defRPr sz="2427" kern="1200">
        <a:solidFill>
          <a:schemeClr val="tx1"/>
        </a:solidFill>
        <a:latin typeface="Arial" charset="0"/>
        <a:ea typeface="ＭＳ Ｐゴシック" charset="0"/>
        <a:cs typeface="+mn-cs"/>
      </a:defRPr>
    </a:lvl5pPr>
    <a:lvl6pPr marL="4623206" algn="l" defTabSz="1849283" rtl="0" eaLnBrk="1" latinLnBrk="0" hangingPunct="1">
      <a:defRPr sz="2427" kern="1200">
        <a:solidFill>
          <a:schemeClr val="tx1"/>
        </a:solidFill>
        <a:latin typeface="+mn-lt"/>
        <a:ea typeface="+mn-ea"/>
        <a:cs typeface="+mn-cs"/>
      </a:defRPr>
    </a:lvl6pPr>
    <a:lvl7pPr marL="5547848" algn="l" defTabSz="1849283" rtl="0" eaLnBrk="1" latinLnBrk="0" hangingPunct="1">
      <a:defRPr sz="2427" kern="1200">
        <a:solidFill>
          <a:schemeClr val="tx1"/>
        </a:solidFill>
        <a:latin typeface="+mn-lt"/>
        <a:ea typeface="+mn-ea"/>
        <a:cs typeface="+mn-cs"/>
      </a:defRPr>
    </a:lvl7pPr>
    <a:lvl8pPr marL="6472489" algn="l" defTabSz="1849283" rtl="0" eaLnBrk="1" latinLnBrk="0" hangingPunct="1">
      <a:defRPr sz="2427" kern="1200">
        <a:solidFill>
          <a:schemeClr val="tx1"/>
        </a:solidFill>
        <a:latin typeface="+mn-lt"/>
        <a:ea typeface="+mn-ea"/>
        <a:cs typeface="+mn-cs"/>
      </a:defRPr>
    </a:lvl8pPr>
    <a:lvl9pPr marL="7397130" algn="l" defTabSz="1849283" rtl="0" eaLnBrk="1" latinLnBrk="0" hangingPunct="1">
      <a:defRPr sz="242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xmlns="" id="{F404AE8F-3AFC-4971-83DD-4AE051C9B1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7E91825-1D46-4606-98AA-4CE2604C8848}" type="slidenum">
              <a:rPr lang="en-US" altLang="en-US" smtClean="0"/>
              <a:pPr>
                <a:spcBef>
                  <a:spcPct val="0"/>
                </a:spcBef>
              </a:pPr>
              <a:t>1</a:t>
            </a:fld>
            <a:endParaRPr lang="en-US" altLang="en-US"/>
          </a:p>
        </p:txBody>
      </p:sp>
      <p:sp>
        <p:nvSpPr>
          <p:cNvPr id="4099" name="Rectangle 2">
            <a:extLst>
              <a:ext uri="{FF2B5EF4-FFF2-40B4-BE49-F238E27FC236}">
                <a16:creationId xmlns:a16="http://schemas.microsoft.com/office/drawing/2014/main" xmlns="" id="{1E213D2A-290C-4259-A35B-48ECEB6243FE}"/>
              </a:ext>
            </a:extLst>
          </p:cNvPr>
          <p:cNvSpPr>
            <a:spLocks noGrp="1" noRot="1" noChangeAspect="1" noChangeArrowheads="1" noTextEdit="1"/>
          </p:cNvSpPr>
          <p:nvPr>
            <p:ph type="sldImg"/>
          </p:nvPr>
        </p:nvSpPr>
        <p:spPr>
          <a:xfrm>
            <a:off x="1436688" y="696913"/>
            <a:ext cx="3984625" cy="3486150"/>
          </a:xfrm>
          <a:ln/>
        </p:spPr>
      </p:sp>
      <p:sp>
        <p:nvSpPr>
          <p:cNvPr id="4100" name="Rectangle 3">
            <a:extLst>
              <a:ext uri="{FF2B5EF4-FFF2-40B4-BE49-F238E27FC236}">
                <a16:creationId xmlns:a16="http://schemas.microsoft.com/office/drawing/2014/main" xmlns="" id="{6F1F219E-5656-4580-928B-9DD32E0EE0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25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7" y="1538405"/>
            <a:ext cx="39503350" cy="6400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7" y="8960472"/>
            <a:ext cx="39503350" cy="2534625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60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2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7" y="1538405"/>
            <a:ext cx="39503350" cy="6400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3927" y="8960472"/>
            <a:ext cx="39503350" cy="253462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877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7" y="1538405"/>
            <a:ext cx="39503350" cy="6400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193927" y="8960472"/>
            <a:ext cx="19599274" cy="25346256"/>
          </a:xfrm>
          <a:prstGeom prst="rect">
            <a:avLst/>
          </a:prstGeo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98000" y="8960472"/>
            <a:ext cx="19599276" cy="25346256"/>
          </a:xfrm>
          <a:prstGeom prst="rect">
            <a:avLst/>
          </a:prstGeo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98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1538405"/>
            <a:ext cx="39503350" cy="64008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8596198"/>
            <a:ext cx="19392900" cy="3584188"/>
          </a:xfrm>
          <a:prstGeom prst="rect">
            <a:avLst/>
          </a:prstGeo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193926" y="12180385"/>
            <a:ext cx="19392900" cy="22126342"/>
          </a:xfrm>
          <a:prstGeom prst="rect">
            <a:avLst/>
          </a:prstGeo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4851" y="8596198"/>
            <a:ext cx="19402426" cy="3584188"/>
          </a:xfrm>
          <a:prstGeom prst="rect">
            <a:avLst/>
          </a:prstGeo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22294851" y="12180385"/>
            <a:ext cx="19402426" cy="22126342"/>
          </a:xfrm>
          <a:prstGeom prst="rect">
            <a:avLst/>
          </a:prstGeo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56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7" y="1538405"/>
            <a:ext cx="39503350" cy="64008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8034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95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528646"/>
            <a:ext cx="14439900" cy="6508132"/>
          </a:xfrm>
          <a:prstGeom prst="rect">
            <a:avLst/>
          </a:prstGeom>
        </p:spPr>
        <p:txBody>
          <a:bodyPr anchor="b"/>
          <a:lstStyle>
            <a:lvl1pPr algn="l">
              <a:defRPr sz="4000" b="1"/>
            </a:lvl1pPr>
          </a:lstStyle>
          <a:p>
            <a:r>
              <a:rPr lang="en-US"/>
              <a:t>Click to edit Master title style</a:t>
            </a:r>
          </a:p>
        </p:txBody>
      </p:sp>
      <p:sp>
        <p:nvSpPr>
          <p:cNvPr id="3" name="Content Placeholder 2"/>
          <p:cNvSpPr>
            <a:spLocks noGrp="1"/>
          </p:cNvSpPr>
          <p:nvPr>
            <p:ph idx="1"/>
          </p:nvPr>
        </p:nvSpPr>
        <p:spPr>
          <a:xfrm>
            <a:off x="17160876" y="1528648"/>
            <a:ext cx="24536400" cy="32778080"/>
          </a:xfrm>
          <a:prstGeom prst="rect">
            <a:avLst/>
          </a:prstGeo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8036779"/>
            <a:ext cx="14439900" cy="26269949"/>
          </a:xfrm>
          <a:prstGeom prst="rect">
            <a:avLst/>
          </a:prstGeo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Tree>
    <p:extLst>
      <p:ext uri="{BB962C8B-B14F-4D97-AF65-F5344CB8AC3E}">
        <p14:creationId xmlns:p14="http://schemas.microsoft.com/office/powerpoint/2010/main" val="229268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4251" y="26884662"/>
            <a:ext cx="26333450" cy="3171129"/>
          </a:xfrm>
          <a:prstGeom prst="rect">
            <a:avLst/>
          </a:prstGeom>
        </p:spPr>
        <p:txBody>
          <a:bodyPr anchor="b"/>
          <a:lstStyle>
            <a:lvl1pPr algn="l">
              <a:defRPr sz="4000" b="1"/>
            </a:lvl1pPr>
          </a:lstStyle>
          <a:p>
            <a:r>
              <a:rPr lang="en-US"/>
              <a:t>Click to edit Master title style</a:t>
            </a:r>
          </a:p>
        </p:txBody>
      </p:sp>
      <p:sp>
        <p:nvSpPr>
          <p:cNvPr id="3" name="Picture Placeholder 2"/>
          <p:cNvSpPr>
            <a:spLocks noGrp="1"/>
          </p:cNvSpPr>
          <p:nvPr>
            <p:ph type="pic" idx="1"/>
          </p:nvPr>
        </p:nvSpPr>
        <p:spPr>
          <a:xfrm>
            <a:off x="8604251" y="3431325"/>
            <a:ext cx="26333450" cy="23043529"/>
          </a:xfrm>
          <a:prstGeom prst="rect">
            <a:avLst/>
          </a:prstGeo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pPr lvl="0"/>
            <a:endParaRPr lang="en-US" noProof="0"/>
          </a:p>
        </p:txBody>
      </p:sp>
      <p:sp>
        <p:nvSpPr>
          <p:cNvPr id="4" name="Text Placeholder 3"/>
          <p:cNvSpPr>
            <a:spLocks noGrp="1"/>
          </p:cNvSpPr>
          <p:nvPr>
            <p:ph type="body" sz="half" idx="2"/>
          </p:nvPr>
        </p:nvSpPr>
        <p:spPr>
          <a:xfrm>
            <a:off x="8604251" y="30055791"/>
            <a:ext cx="26333450" cy="4507880"/>
          </a:xfrm>
          <a:prstGeom prst="rect">
            <a:avLst/>
          </a:prstGeo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Tree>
    <p:extLst>
      <p:ext uri="{BB962C8B-B14F-4D97-AF65-F5344CB8AC3E}">
        <p14:creationId xmlns:p14="http://schemas.microsoft.com/office/powerpoint/2010/main" val="404240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Line 10">
            <a:extLst>
              <a:ext uri="{FF2B5EF4-FFF2-40B4-BE49-F238E27FC236}">
                <a16:creationId xmlns:a16="http://schemas.microsoft.com/office/drawing/2014/main" xmlns="" id="{2229C781-D3F6-4CCD-BEB0-75195CCB9987}"/>
              </a:ext>
            </a:extLst>
          </p:cNvPr>
          <p:cNvSpPr>
            <a:spLocks noChangeShapeType="1"/>
          </p:cNvSpPr>
          <p:nvPr userDrawn="1"/>
        </p:nvSpPr>
        <p:spPr bwMode="auto">
          <a:xfrm>
            <a:off x="1" y="32895168"/>
            <a:ext cx="43834050" cy="0"/>
          </a:xfrm>
          <a:prstGeom prst="line">
            <a:avLst/>
          </a:prstGeom>
          <a:noFill/>
          <a:ln w="127000">
            <a:solidFill>
              <a:srgbClr val="B5AF67"/>
            </a:solidFill>
            <a:round/>
            <a:headEnd/>
            <a:tailEnd/>
          </a:ln>
          <a:extLst>
            <a:ext uri="{909E8E84-426E-40DD-AFC4-6F175D3DCCD1}">
              <a14:hiddenFill xmlns:a14="http://schemas.microsoft.com/office/drawing/2010/main">
                <a:noFill/>
              </a14:hiddenFill>
            </a:ext>
          </a:extLst>
        </p:spPr>
        <p:txBody>
          <a:bodyPr wrap="none" anchor="ctr"/>
          <a:lstStyle/>
          <a:p>
            <a:endParaRPr lang="en-US" sz="21032"/>
          </a:p>
        </p:txBody>
      </p:sp>
      <p:sp>
        <p:nvSpPr>
          <p:cNvPr id="1027" name="Line 11">
            <a:extLst>
              <a:ext uri="{FF2B5EF4-FFF2-40B4-BE49-F238E27FC236}">
                <a16:creationId xmlns:a16="http://schemas.microsoft.com/office/drawing/2014/main" xmlns="" id="{304E5C5E-0BB9-4309-ACB3-74E104D540CA}"/>
              </a:ext>
            </a:extLst>
          </p:cNvPr>
          <p:cNvSpPr>
            <a:spLocks noChangeShapeType="1"/>
          </p:cNvSpPr>
          <p:nvPr userDrawn="1"/>
        </p:nvSpPr>
        <p:spPr bwMode="auto">
          <a:xfrm>
            <a:off x="0" y="4348512"/>
            <a:ext cx="43891200" cy="0"/>
          </a:xfrm>
          <a:prstGeom prst="line">
            <a:avLst/>
          </a:prstGeom>
          <a:noFill/>
          <a:ln w="127000">
            <a:solidFill>
              <a:srgbClr val="B5AF67"/>
            </a:solidFill>
            <a:round/>
            <a:headEnd/>
            <a:tailEnd/>
          </a:ln>
          <a:extLst>
            <a:ext uri="{909E8E84-426E-40DD-AFC4-6F175D3DCCD1}">
              <a14:hiddenFill xmlns:a14="http://schemas.microsoft.com/office/drawing/2010/main">
                <a:noFill/>
              </a14:hiddenFill>
            </a:ext>
          </a:extLst>
        </p:spPr>
        <p:txBody>
          <a:bodyPr wrap="none" anchor="ctr"/>
          <a:lstStyle/>
          <a:p>
            <a:endParaRPr lang="en-US" sz="21032"/>
          </a:p>
        </p:txBody>
      </p:sp>
      <p:sp>
        <p:nvSpPr>
          <p:cNvPr id="1028" name="Rectangle 43">
            <a:extLst>
              <a:ext uri="{FF2B5EF4-FFF2-40B4-BE49-F238E27FC236}">
                <a16:creationId xmlns:a16="http://schemas.microsoft.com/office/drawing/2014/main" xmlns="" id="{AECA938D-8181-4E1E-B989-EB563616D4FC}"/>
              </a:ext>
            </a:extLst>
          </p:cNvPr>
          <p:cNvSpPr>
            <a:spLocks noChangeArrowheads="1"/>
          </p:cNvSpPr>
          <p:nvPr userDrawn="1"/>
        </p:nvSpPr>
        <p:spPr bwMode="auto">
          <a:xfrm>
            <a:off x="0" y="0"/>
            <a:ext cx="1219200" cy="26803351"/>
          </a:xfrm>
          <a:prstGeom prst="rect">
            <a:avLst/>
          </a:prstGeom>
          <a:solidFill>
            <a:srgbClr val="7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52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52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52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52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5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sz="10400"/>
          </a:p>
        </p:txBody>
      </p:sp>
      <p:sp>
        <p:nvSpPr>
          <p:cNvPr id="1029" name="Rectangle 44">
            <a:extLst>
              <a:ext uri="{FF2B5EF4-FFF2-40B4-BE49-F238E27FC236}">
                <a16:creationId xmlns:a16="http://schemas.microsoft.com/office/drawing/2014/main" xmlns="" id="{98DE49B2-C216-4E39-AE04-9421725049F4}"/>
              </a:ext>
            </a:extLst>
          </p:cNvPr>
          <p:cNvSpPr>
            <a:spLocks noChangeArrowheads="1"/>
          </p:cNvSpPr>
          <p:nvPr userDrawn="1"/>
        </p:nvSpPr>
        <p:spPr bwMode="auto">
          <a:xfrm>
            <a:off x="42976800" y="6244684"/>
            <a:ext cx="914400" cy="26783836"/>
          </a:xfrm>
          <a:prstGeom prst="rect">
            <a:avLst/>
          </a:prstGeom>
          <a:solidFill>
            <a:srgbClr val="7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52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52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52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52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5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sz="10400"/>
          </a:p>
        </p:txBody>
      </p:sp>
      <p:pic>
        <p:nvPicPr>
          <p:cNvPr id="1030" name="Picture 7" descr="NGtrimLogo-FINAL_ART.JPG">
            <a:extLst>
              <a:ext uri="{FF2B5EF4-FFF2-40B4-BE49-F238E27FC236}">
                <a16:creationId xmlns:a16="http://schemas.microsoft.com/office/drawing/2014/main" xmlns="" id="{B97C5A75-578E-4E11-8F0D-25A30380C266}"/>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3985877" y="33184637"/>
            <a:ext cx="19078574" cy="522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8" descr="seal_color.jpg">
            <a:extLst>
              <a:ext uri="{FF2B5EF4-FFF2-40B4-BE49-F238E27FC236}">
                <a16:creationId xmlns:a16="http://schemas.microsoft.com/office/drawing/2014/main" xmlns="" id="{13F49ACD-7AA9-46DD-9A45-47B61C5DEC0E}"/>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842626" y="34053037"/>
            <a:ext cx="4038600" cy="4137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330826" rtl="0" eaLnBrk="0" fontAlgn="base" hangingPunct="0">
        <a:spcBef>
          <a:spcPct val="0"/>
        </a:spcBef>
        <a:spcAft>
          <a:spcPct val="0"/>
        </a:spcAft>
        <a:defRPr sz="8000" b="1" i="1">
          <a:solidFill>
            <a:srgbClr val="760000"/>
          </a:solidFill>
          <a:effectLst>
            <a:outerShdw blurRad="38100" dist="38100" dir="2700000" algn="tl">
              <a:srgbClr val="C0C0C0"/>
            </a:outerShdw>
          </a:effectLst>
          <a:latin typeface="+mj-lt"/>
          <a:ea typeface="ＭＳ Ｐゴシック" charset="0"/>
          <a:cs typeface="+mj-cs"/>
        </a:defRPr>
      </a:lvl1pPr>
      <a:lvl2pPr algn="ctr" defTabSz="5330826" rtl="0" eaLnBrk="0" fontAlgn="base" hangingPunct="0">
        <a:spcBef>
          <a:spcPct val="0"/>
        </a:spcBef>
        <a:spcAft>
          <a:spcPct val="0"/>
        </a:spcAft>
        <a:defRPr sz="8000" b="1" i="1">
          <a:solidFill>
            <a:srgbClr val="760000"/>
          </a:solidFill>
          <a:effectLst>
            <a:outerShdw blurRad="38100" dist="38100" dir="2700000" algn="tl">
              <a:srgbClr val="C0C0C0"/>
            </a:outerShdw>
          </a:effectLst>
          <a:latin typeface="Arial" charset="0"/>
          <a:ea typeface="ＭＳ Ｐゴシック" charset="0"/>
        </a:defRPr>
      </a:lvl2pPr>
      <a:lvl3pPr algn="ctr" defTabSz="5330826" rtl="0" eaLnBrk="0" fontAlgn="base" hangingPunct="0">
        <a:spcBef>
          <a:spcPct val="0"/>
        </a:spcBef>
        <a:spcAft>
          <a:spcPct val="0"/>
        </a:spcAft>
        <a:defRPr sz="8000" b="1" i="1">
          <a:solidFill>
            <a:srgbClr val="760000"/>
          </a:solidFill>
          <a:effectLst>
            <a:outerShdw blurRad="38100" dist="38100" dir="2700000" algn="tl">
              <a:srgbClr val="C0C0C0"/>
            </a:outerShdw>
          </a:effectLst>
          <a:latin typeface="Arial" charset="0"/>
          <a:ea typeface="ＭＳ Ｐゴシック" charset="0"/>
        </a:defRPr>
      </a:lvl3pPr>
      <a:lvl4pPr algn="ctr" defTabSz="5330826" rtl="0" eaLnBrk="0" fontAlgn="base" hangingPunct="0">
        <a:spcBef>
          <a:spcPct val="0"/>
        </a:spcBef>
        <a:spcAft>
          <a:spcPct val="0"/>
        </a:spcAft>
        <a:defRPr sz="8000" b="1" i="1">
          <a:solidFill>
            <a:srgbClr val="760000"/>
          </a:solidFill>
          <a:effectLst>
            <a:outerShdw blurRad="38100" dist="38100" dir="2700000" algn="tl">
              <a:srgbClr val="C0C0C0"/>
            </a:outerShdw>
          </a:effectLst>
          <a:latin typeface="Arial" charset="0"/>
          <a:ea typeface="ＭＳ Ｐゴシック" charset="0"/>
        </a:defRPr>
      </a:lvl4pPr>
      <a:lvl5pPr algn="ctr" defTabSz="5330826" rtl="0" eaLnBrk="0" fontAlgn="base" hangingPunct="0">
        <a:spcBef>
          <a:spcPct val="0"/>
        </a:spcBef>
        <a:spcAft>
          <a:spcPct val="0"/>
        </a:spcAft>
        <a:defRPr sz="8000" b="1" i="1">
          <a:solidFill>
            <a:srgbClr val="760000"/>
          </a:solidFill>
          <a:effectLst>
            <a:outerShdw blurRad="38100" dist="38100" dir="2700000" algn="tl">
              <a:srgbClr val="C0C0C0"/>
            </a:outerShdw>
          </a:effectLst>
          <a:latin typeface="Arial" charset="0"/>
          <a:ea typeface="ＭＳ Ｐゴシック" charset="0"/>
        </a:defRPr>
      </a:lvl5pPr>
      <a:lvl6pPr marL="914400" algn="ctr" defTabSz="5330826" rtl="0" fontAlgn="base">
        <a:spcBef>
          <a:spcPct val="0"/>
        </a:spcBef>
        <a:spcAft>
          <a:spcPct val="0"/>
        </a:spcAft>
        <a:defRPr sz="8000" b="1" i="1">
          <a:solidFill>
            <a:srgbClr val="760000"/>
          </a:solidFill>
          <a:effectLst>
            <a:outerShdw blurRad="38100" dist="38100" dir="2700000" algn="tl">
              <a:srgbClr val="C0C0C0"/>
            </a:outerShdw>
          </a:effectLst>
          <a:latin typeface="Arial" charset="0"/>
        </a:defRPr>
      </a:lvl6pPr>
      <a:lvl7pPr marL="1828800" algn="ctr" defTabSz="5330826" rtl="0" fontAlgn="base">
        <a:spcBef>
          <a:spcPct val="0"/>
        </a:spcBef>
        <a:spcAft>
          <a:spcPct val="0"/>
        </a:spcAft>
        <a:defRPr sz="8000" b="1" i="1">
          <a:solidFill>
            <a:srgbClr val="760000"/>
          </a:solidFill>
          <a:effectLst>
            <a:outerShdw blurRad="38100" dist="38100" dir="2700000" algn="tl">
              <a:srgbClr val="C0C0C0"/>
            </a:outerShdw>
          </a:effectLst>
          <a:latin typeface="Arial" charset="0"/>
        </a:defRPr>
      </a:lvl7pPr>
      <a:lvl8pPr marL="2743200" algn="ctr" defTabSz="5330826" rtl="0" fontAlgn="base">
        <a:spcBef>
          <a:spcPct val="0"/>
        </a:spcBef>
        <a:spcAft>
          <a:spcPct val="0"/>
        </a:spcAft>
        <a:defRPr sz="8000" b="1" i="1">
          <a:solidFill>
            <a:srgbClr val="760000"/>
          </a:solidFill>
          <a:effectLst>
            <a:outerShdw blurRad="38100" dist="38100" dir="2700000" algn="tl">
              <a:srgbClr val="C0C0C0"/>
            </a:outerShdw>
          </a:effectLst>
          <a:latin typeface="Arial" charset="0"/>
        </a:defRPr>
      </a:lvl8pPr>
      <a:lvl9pPr marL="3657600" algn="ctr" defTabSz="5330826" rtl="0" fontAlgn="base">
        <a:spcBef>
          <a:spcPct val="0"/>
        </a:spcBef>
        <a:spcAft>
          <a:spcPct val="0"/>
        </a:spcAft>
        <a:defRPr sz="8000" b="1" i="1">
          <a:solidFill>
            <a:srgbClr val="760000"/>
          </a:solidFill>
          <a:effectLst>
            <a:outerShdw blurRad="38100" dist="38100" dir="2700000" algn="tl">
              <a:srgbClr val="C0C0C0"/>
            </a:outerShdw>
          </a:effectLst>
          <a:latin typeface="Arial" charset="0"/>
        </a:defRPr>
      </a:lvl9pPr>
    </p:titleStyle>
    <p:bodyStyle>
      <a:lvl1pPr marL="987426" indent="-987426" algn="l" defTabSz="5330826" rtl="0" eaLnBrk="0" fontAlgn="base" hangingPunct="0">
        <a:spcBef>
          <a:spcPct val="20000"/>
        </a:spcBef>
        <a:spcAft>
          <a:spcPct val="0"/>
        </a:spcAft>
        <a:buChar char="•"/>
        <a:defRPr sz="5200">
          <a:solidFill>
            <a:schemeClr val="tx1"/>
          </a:solidFill>
          <a:latin typeface="+mn-lt"/>
          <a:ea typeface="ＭＳ Ｐゴシック" charset="0"/>
          <a:cs typeface="+mn-cs"/>
        </a:defRPr>
      </a:lvl1pPr>
      <a:lvl2pPr marL="1793876" indent="-450850" algn="l" defTabSz="5330826" rtl="0" eaLnBrk="0" fontAlgn="base" hangingPunct="0">
        <a:spcBef>
          <a:spcPct val="20000"/>
        </a:spcBef>
        <a:spcAft>
          <a:spcPct val="0"/>
        </a:spcAft>
        <a:buChar char="–"/>
        <a:defRPr sz="5200">
          <a:solidFill>
            <a:schemeClr val="tx1"/>
          </a:solidFill>
          <a:latin typeface="+mn-lt"/>
          <a:ea typeface="ＭＳ Ｐゴシック" charset="0"/>
        </a:defRPr>
      </a:lvl2pPr>
      <a:lvl3pPr marL="2781300" indent="-450850" algn="l" defTabSz="5330826" rtl="0" eaLnBrk="0" fontAlgn="base" hangingPunct="0">
        <a:spcBef>
          <a:spcPct val="20000"/>
        </a:spcBef>
        <a:spcAft>
          <a:spcPct val="0"/>
        </a:spcAft>
        <a:buChar char="•"/>
        <a:defRPr sz="5200">
          <a:solidFill>
            <a:schemeClr val="tx1"/>
          </a:solidFill>
          <a:latin typeface="+mn-lt"/>
          <a:ea typeface="ＭＳ Ｐゴシック" charset="0"/>
        </a:defRPr>
      </a:lvl3pPr>
      <a:lvl4pPr marL="3676650" indent="-355600" algn="l" defTabSz="5330826" rtl="0" eaLnBrk="0" fontAlgn="base" hangingPunct="0">
        <a:spcBef>
          <a:spcPct val="20000"/>
        </a:spcBef>
        <a:spcAft>
          <a:spcPct val="0"/>
        </a:spcAft>
        <a:buChar char="–"/>
        <a:defRPr sz="4600">
          <a:solidFill>
            <a:schemeClr val="tx1"/>
          </a:solidFill>
          <a:latin typeface="+mn-lt"/>
          <a:ea typeface="ＭＳ Ｐゴシック" charset="0"/>
        </a:defRPr>
      </a:lvl4pPr>
      <a:lvl5pPr marL="4841876" indent="-355600" algn="l" defTabSz="5330826" rtl="0" eaLnBrk="0" fontAlgn="base" hangingPunct="0">
        <a:spcBef>
          <a:spcPct val="20000"/>
        </a:spcBef>
        <a:spcAft>
          <a:spcPct val="0"/>
        </a:spcAft>
        <a:buChar char="»"/>
        <a:defRPr sz="4600">
          <a:solidFill>
            <a:schemeClr val="tx1"/>
          </a:solidFill>
          <a:latin typeface="+mn-lt"/>
          <a:ea typeface="ＭＳ Ｐゴシック" charset="0"/>
        </a:defRPr>
      </a:lvl5pPr>
      <a:lvl6pPr marL="5756276" indent="-355600" algn="l" defTabSz="5330826" rtl="0" fontAlgn="base">
        <a:spcBef>
          <a:spcPct val="20000"/>
        </a:spcBef>
        <a:spcAft>
          <a:spcPct val="0"/>
        </a:spcAft>
        <a:buChar char="»"/>
        <a:defRPr sz="4600">
          <a:solidFill>
            <a:schemeClr val="tx1"/>
          </a:solidFill>
          <a:latin typeface="+mn-lt"/>
        </a:defRPr>
      </a:lvl6pPr>
      <a:lvl7pPr marL="6670676" indent="-355600" algn="l" defTabSz="5330826" rtl="0" fontAlgn="base">
        <a:spcBef>
          <a:spcPct val="20000"/>
        </a:spcBef>
        <a:spcAft>
          <a:spcPct val="0"/>
        </a:spcAft>
        <a:buChar char="»"/>
        <a:defRPr sz="4600">
          <a:solidFill>
            <a:schemeClr val="tx1"/>
          </a:solidFill>
          <a:latin typeface="+mn-lt"/>
        </a:defRPr>
      </a:lvl7pPr>
      <a:lvl8pPr marL="7585076" indent="-355600" algn="l" defTabSz="5330826" rtl="0" fontAlgn="base">
        <a:spcBef>
          <a:spcPct val="20000"/>
        </a:spcBef>
        <a:spcAft>
          <a:spcPct val="0"/>
        </a:spcAft>
        <a:buChar char="»"/>
        <a:defRPr sz="4600">
          <a:solidFill>
            <a:schemeClr val="tx1"/>
          </a:solidFill>
          <a:latin typeface="+mn-lt"/>
        </a:defRPr>
      </a:lvl8pPr>
      <a:lvl9pPr marL="8499476" indent="-355600" algn="l" defTabSz="5330826" rtl="0" fontAlgn="base">
        <a:spcBef>
          <a:spcPct val="20000"/>
        </a:spcBef>
        <a:spcAft>
          <a:spcPct val="0"/>
        </a:spcAft>
        <a:buChar char="»"/>
        <a:defRPr sz="4600">
          <a:solidFill>
            <a:schemeClr val="tx1"/>
          </a:solidFill>
          <a:latin typeface="+mn-lt"/>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8.png"/><Relationship Id="rId18" Type="http://schemas.openxmlformats.org/officeDocument/2006/relationships/image" Target="../media/image18.svg"/><Relationship Id="rId26" Type="http://schemas.openxmlformats.org/officeDocument/2006/relationships/image" Target="../media/image14.png"/><Relationship Id="rId3" Type="http://schemas.openxmlformats.org/officeDocument/2006/relationships/image" Target="../media/image3.png"/><Relationship Id="rId21" Type="http://schemas.openxmlformats.org/officeDocument/2006/relationships/image" Target="../media/image21.svg"/><Relationship Id="rId7" Type="http://schemas.openxmlformats.org/officeDocument/2006/relationships/image" Target="../media/image5.png"/><Relationship Id="rId12" Type="http://schemas.openxmlformats.org/officeDocument/2006/relationships/image" Target="../media/image12.svg"/><Relationship Id="rId17" Type="http://schemas.openxmlformats.org/officeDocument/2006/relationships/image" Target="../media/image10.png"/><Relationship Id="rId25" Type="http://schemas.openxmlformats.org/officeDocument/2006/relationships/image" Target="../media/image25.svg"/><Relationship Id="rId2" Type="http://schemas.openxmlformats.org/officeDocument/2006/relationships/notesSlide" Target="../notesSlides/notesSlide1.xml"/><Relationship Id="rId16" Type="http://schemas.openxmlformats.org/officeDocument/2006/relationships/image" Target="../media/image16.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7.png"/><Relationship Id="rId24" Type="http://schemas.openxmlformats.org/officeDocument/2006/relationships/image" Target="../media/image13.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23.svg"/><Relationship Id="rId10" Type="http://schemas.openxmlformats.org/officeDocument/2006/relationships/image" Target="../media/image10.svg"/><Relationship Id="rId19"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6.png"/><Relationship Id="rId14" Type="http://schemas.openxmlformats.org/officeDocument/2006/relationships/image" Target="../media/image14.svg"/><Relationship Id="rId2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xmlns="" id="{304825E6-FD8F-4DEC-8356-A84B1E7AE9DA}"/>
              </a:ext>
            </a:extLst>
          </p:cNvPr>
          <p:cNvSpPr txBox="1">
            <a:spLocks noChangeArrowheads="1"/>
          </p:cNvSpPr>
          <p:nvPr/>
        </p:nvSpPr>
        <p:spPr bwMode="auto">
          <a:xfrm>
            <a:off x="1219200" y="869950"/>
            <a:ext cx="41757600" cy="332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78" tIns="44840" rIns="89678" bIns="44840">
            <a:spAutoFit/>
          </a:bodyPr>
          <a:lstStyle>
            <a:lvl1pPr defTabSz="449263">
              <a:defRPr sz="5200" b="1">
                <a:solidFill>
                  <a:schemeClr val="tx1"/>
                </a:solidFill>
                <a:latin typeface="Arial" panose="020B0604020202020204" pitchFamily="34" charset="0"/>
                <a:ea typeface="ＭＳ Ｐゴシック" panose="020B0600070205080204" pitchFamily="34" charset="-128"/>
              </a:defRPr>
            </a:lvl1pPr>
            <a:lvl2pPr marL="742950" indent="-285750" defTabSz="449263">
              <a:defRPr sz="5200" b="1">
                <a:solidFill>
                  <a:schemeClr val="tx1"/>
                </a:solidFill>
                <a:latin typeface="Arial" panose="020B0604020202020204" pitchFamily="34" charset="0"/>
                <a:ea typeface="ＭＳ Ｐゴシック" panose="020B0600070205080204" pitchFamily="34" charset="-128"/>
              </a:defRPr>
            </a:lvl2pPr>
            <a:lvl3pPr marL="1143000" indent="-228600" defTabSz="449263">
              <a:defRPr sz="5200" b="1">
                <a:solidFill>
                  <a:schemeClr val="tx1"/>
                </a:solidFill>
                <a:latin typeface="Arial" panose="020B0604020202020204" pitchFamily="34" charset="0"/>
                <a:ea typeface="ＭＳ Ｐゴシック" panose="020B0600070205080204" pitchFamily="34" charset="-128"/>
              </a:defRPr>
            </a:lvl3pPr>
            <a:lvl4pPr marL="1600200" indent="-228600" defTabSz="449263">
              <a:defRPr sz="5200" b="1">
                <a:solidFill>
                  <a:schemeClr val="tx1"/>
                </a:solidFill>
                <a:latin typeface="Arial" panose="020B0604020202020204" pitchFamily="34" charset="0"/>
                <a:ea typeface="ＭＳ Ｐゴシック" panose="020B0600070205080204" pitchFamily="34" charset="-128"/>
              </a:defRPr>
            </a:lvl4pPr>
            <a:lvl5pPr marL="2057400" indent="-228600" defTabSz="449263">
              <a:defRPr sz="5200" b="1">
                <a:solidFill>
                  <a:schemeClr val="tx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9pPr>
          </a:lstStyle>
          <a:p>
            <a:pPr algn="ctr"/>
            <a:r>
              <a:rPr lang="en-US" altLang="en-US" sz="8000" dirty="0"/>
              <a:t>Title (the shorter the better, include key words)</a:t>
            </a:r>
          </a:p>
          <a:p>
            <a:pPr algn="ctr"/>
            <a:r>
              <a:rPr lang="en-US" altLang="en-US" sz="7000" dirty="0"/>
              <a:t>Your name/s</a:t>
            </a:r>
          </a:p>
          <a:p>
            <a:pPr algn="ctr"/>
            <a:r>
              <a:rPr lang="en-US" altLang="en-US" sz="6000" dirty="0"/>
              <a:t>Faculty Advisor/s: (their name/s), </a:t>
            </a:r>
            <a:r>
              <a:rPr lang="en-US" altLang="en-US" sz="6000" dirty="0" smtClean="0"/>
              <a:t>Dept. </a:t>
            </a:r>
            <a:r>
              <a:rPr lang="en-US" altLang="en-US" sz="6000" dirty="0"/>
              <a:t>of ____, Florida Institute of Technology (and/or other institution)</a:t>
            </a:r>
          </a:p>
        </p:txBody>
      </p:sp>
      <p:sp>
        <p:nvSpPr>
          <p:cNvPr id="3075" name="TextBox 2">
            <a:extLst>
              <a:ext uri="{FF2B5EF4-FFF2-40B4-BE49-F238E27FC236}">
                <a16:creationId xmlns:a16="http://schemas.microsoft.com/office/drawing/2014/main" xmlns="" id="{209224EF-8B8A-4403-9EB5-8D506A47E6A3}"/>
              </a:ext>
            </a:extLst>
          </p:cNvPr>
          <p:cNvSpPr txBox="1">
            <a:spLocks noChangeArrowheads="1"/>
          </p:cNvSpPr>
          <p:nvPr/>
        </p:nvSpPr>
        <p:spPr bwMode="auto">
          <a:xfrm>
            <a:off x="1219200" y="4270736"/>
            <a:ext cx="39865300" cy="301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200" b="1">
                <a:solidFill>
                  <a:schemeClr val="tx1"/>
                </a:solidFill>
                <a:latin typeface="Arial" panose="020B0604020202020204" pitchFamily="34" charset="0"/>
                <a:ea typeface="ＭＳ Ｐゴシック" panose="020B0600070205080204" pitchFamily="34" charset="-128"/>
              </a:defRPr>
            </a:lvl1pPr>
            <a:lvl2pPr marL="742950" indent="-285750">
              <a:defRPr sz="5200" b="1">
                <a:solidFill>
                  <a:schemeClr val="tx1"/>
                </a:solidFill>
                <a:latin typeface="Arial" panose="020B0604020202020204" pitchFamily="34" charset="0"/>
                <a:ea typeface="ＭＳ Ｐゴシック" panose="020B0600070205080204" pitchFamily="34" charset="-128"/>
              </a:defRPr>
            </a:lvl2pPr>
            <a:lvl3pPr marL="1143000" indent="-228600">
              <a:defRPr sz="5200" b="1">
                <a:solidFill>
                  <a:schemeClr val="tx1"/>
                </a:solidFill>
                <a:latin typeface="Arial" panose="020B0604020202020204" pitchFamily="34" charset="0"/>
                <a:ea typeface="ＭＳ Ｐゴシック" panose="020B0600070205080204" pitchFamily="34" charset="-128"/>
              </a:defRPr>
            </a:lvl3pPr>
            <a:lvl4pPr marL="1600200" indent="-228600">
              <a:defRPr sz="5200" b="1">
                <a:solidFill>
                  <a:schemeClr val="tx1"/>
                </a:solidFill>
                <a:latin typeface="Arial" panose="020B0604020202020204" pitchFamily="34" charset="0"/>
                <a:ea typeface="ＭＳ Ｐゴシック" panose="020B0600070205080204" pitchFamily="34" charset="-128"/>
              </a:defRPr>
            </a:lvl4pPr>
            <a:lvl5pPr marL="2057400" indent="-228600">
              <a:defRPr sz="5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7000" dirty="0">
                <a:solidFill>
                  <a:srgbClr val="760000"/>
                </a:solidFill>
              </a:rPr>
              <a:t>	</a:t>
            </a:r>
            <a:r>
              <a:rPr lang="en-US" altLang="en-US" sz="7200" u="sng" dirty="0" smtClean="0">
                <a:solidFill>
                  <a:srgbClr val="760000"/>
                </a:solidFill>
              </a:rPr>
              <a:t>INSTRUCTIONS</a:t>
            </a:r>
            <a:endParaRPr lang="en-US" altLang="en-US" sz="7000" u="sng" dirty="0">
              <a:solidFill>
                <a:srgbClr val="760000"/>
              </a:solidFill>
            </a:endParaRPr>
          </a:p>
          <a:p>
            <a:pPr marL="685800" indent="-685800" eaLnBrk="1" hangingPunct="1">
              <a:buFont typeface="Arial" panose="020B0604020202020204" pitchFamily="34" charset="0"/>
              <a:buChar char="•"/>
            </a:pPr>
            <a:r>
              <a:rPr lang="en-US" altLang="en-US" sz="4800" dirty="0" smtClean="0"/>
              <a:t>DO </a:t>
            </a:r>
            <a:r>
              <a:rPr lang="en-US" altLang="en-US" sz="4800" dirty="0"/>
              <a:t>NOT USE A COLOR BACKGROUND</a:t>
            </a:r>
          </a:p>
          <a:p>
            <a:pPr marL="685800" indent="-685800" eaLnBrk="1" hangingPunct="1">
              <a:buFont typeface="Arial" panose="020B0604020202020204" pitchFamily="34" charset="0"/>
              <a:buChar char="•"/>
            </a:pPr>
            <a:r>
              <a:rPr lang="en-US" altLang="en-US" sz="4800" dirty="0" smtClean="0"/>
              <a:t>KEEP </a:t>
            </a:r>
            <a:r>
              <a:rPr lang="en-US" altLang="en-US" sz="4800" dirty="0"/>
              <a:t>ALL CONTENT WITHIN THE GOLD AND BURGUNDY BARS (other than title etc., and logo as shown here)</a:t>
            </a:r>
          </a:p>
          <a:p>
            <a:pPr marL="685800" indent="-685800" eaLnBrk="1" hangingPunct="1">
              <a:buFont typeface="Arial" panose="020B0604020202020204" pitchFamily="34" charset="0"/>
              <a:buChar char="•"/>
            </a:pPr>
            <a:r>
              <a:rPr lang="en-US" altLang="en-US" sz="4800" dirty="0" smtClean="0"/>
              <a:t>DO </a:t>
            </a:r>
            <a:r>
              <a:rPr lang="en-US" altLang="en-US" sz="4800" dirty="0"/>
              <a:t>NOT CHANGE THE SIZE OF THE POSTER or alter/add to the Northrop Grumman footer</a:t>
            </a:r>
          </a:p>
          <a:p>
            <a:pPr marL="685800" indent="-685800" eaLnBrk="1" hangingPunct="1">
              <a:buFont typeface="Arial" panose="020B0604020202020204" pitchFamily="34" charset="0"/>
              <a:buChar char="•"/>
            </a:pPr>
            <a:r>
              <a:rPr lang="en-US" altLang="en-US" sz="4800" dirty="0" smtClean="0"/>
              <a:t>PLEASE </a:t>
            </a:r>
            <a:r>
              <a:rPr lang="en-US" altLang="en-US" sz="4800" dirty="0"/>
              <a:t>KEEP THE TEXT READABLE.  AVOID USING FANCY FONTS OR FONTS SMALLER THAN </a:t>
            </a:r>
            <a:r>
              <a:rPr lang="en-US" altLang="en-US" sz="4800" dirty="0" smtClean="0"/>
              <a:t>36 pts</a:t>
            </a:r>
          </a:p>
          <a:p>
            <a:pPr marL="685800" indent="-685800" eaLnBrk="1" hangingPunct="1">
              <a:buFont typeface="Arial" panose="020B0604020202020204" pitchFamily="34" charset="0"/>
              <a:buChar char="•"/>
            </a:pPr>
            <a:r>
              <a:rPr lang="en-US" altLang="en-US" sz="4800" dirty="0" smtClean="0"/>
              <a:t>THE SIZE IS ALREADY SET TO EXACTLY THE PRINT SIZE. PLEASE ARRANGE AND SIZE ALL THE IMAGES AND TEXT PROPERLY.</a:t>
            </a:r>
          </a:p>
          <a:p>
            <a:pPr marL="685800" indent="-685800" eaLnBrk="1" hangingPunct="1">
              <a:buFont typeface="Arial" panose="020B0604020202020204" pitchFamily="34" charset="0"/>
              <a:buChar char="•"/>
            </a:pPr>
            <a:r>
              <a:rPr lang="en-US" altLang="en-US" sz="4800" dirty="0" smtClean="0"/>
              <a:t>PLEASE TRY TO ENSURE THAT ALL IMAGES ARE ATLEASE 300 DPI</a:t>
            </a:r>
          </a:p>
          <a:p>
            <a:pPr marL="685800" indent="-685800" eaLnBrk="1" hangingPunct="1">
              <a:buFont typeface="Arial" panose="020B0604020202020204" pitchFamily="34" charset="0"/>
              <a:buChar char="•"/>
            </a:pPr>
            <a:r>
              <a:rPr lang="en-US" altLang="en-US" sz="4800" dirty="0" smtClean="0"/>
              <a:t>THE NAME OF ANY FACULTY SHOULD BE PUT IN AS “Dr. [First Name] [Middle Initial]. [Last Name], Dept. of [Name of Department], [Name of Institution] </a:t>
            </a:r>
          </a:p>
          <a:p>
            <a:pPr marL="685800" indent="-685800" eaLnBrk="1" hangingPunct="1">
              <a:buFont typeface="Arial" panose="020B0604020202020204" pitchFamily="34" charset="0"/>
              <a:buChar char="•"/>
            </a:pPr>
            <a:r>
              <a:rPr lang="en-US" altLang="en-US" sz="4800" dirty="0" smtClean="0"/>
              <a:t>NAMES OF ANY SPONSORS, MENTORS, VOLUNTEERS, HELPERS, ETC. CAN BE PUT IN </a:t>
            </a:r>
            <a:r>
              <a:rPr lang="en-US" altLang="en-US" sz="4800" dirty="0"/>
              <a:t>THE </a:t>
            </a:r>
            <a:r>
              <a:rPr lang="en-US" altLang="en-US" sz="4800" dirty="0" smtClean="0"/>
              <a:t>ACKNOWLEDGEMENTS SECTION. PUT IN TEXT ONLY. DO NOT PUT IN ANY ADDITIONAL LOGOS IN THE POSTER OTHER THAN THE ONES ALREADY IN THE TEMPLATE.</a:t>
            </a:r>
            <a:endParaRPr lang="en-US" altLang="en-US" sz="4800" dirty="0"/>
          </a:p>
          <a:p>
            <a:pPr eaLnBrk="1" hangingPunct="1"/>
            <a:endParaRPr lang="en-US" altLang="en-US" sz="5600" i="1" u="sng" dirty="0" smtClean="0"/>
          </a:p>
          <a:p>
            <a:pPr eaLnBrk="1" hangingPunct="1"/>
            <a:r>
              <a:rPr lang="en-US" altLang="en-US" sz="5600" i="1" dirty="0"/>
              <a:t>	</a:t>
            </a:r>
            <a:r>
              <a:rPr lang="en-US" altLang="en-US" sz="5600" i="1" u="sng" dirty="0"/>
              <a:t>Your Poster file should be named as follows</a:t>
            </a:r>
            <a:r>
              <a:rPr lang="en-US" altLang="en-US" sz="5600" dirty="0"/>
              <a:t>: </a:t>
            </a:r>
          </a:p>
          <a:p>
            <a:pPr eaLnBrk="1" hangingPunct="1"/>
            <a:r>
              <a:rPr lang="en-US" altLang="en-US" sz="5600" dirty="0"/>
              <a:t>	Showcase2018_POSTER_Capstone </a:t>
            </a:r>
            <a:r>
              <a:rPr lang="en-US" altLang="en-US" sz="5600" dirty="0" err="1"/>
              <a:t>Major_YourTeamName</a:t>
            </a:r>
            <a:r>
              <a:rPr lang="en-US" altLang="en-US" sz="5600" dirty="0"/>
              <a:t>     (ex. Showcase2018_POSTER_AE_WINDS)</a:t>
            </a:r>
          </a:p>
          <a:p>
            <a:pPr eaLnBrk="1" hangingPunct="1"/>
            <a:r>
              <a:rPr lang="en-US" altLang="en-US" sz="5600" dirty="0"/>
              <a:t> </a:t>
            </a:r>
            <a:endParaRPr lang="en-US" altLang="en-US" sz="5600" dirty="0" smtClean="0"/>
          </a:p>
          <a:p>
            <a:pPr eaLnBrk="1" hangingPunct="1"/>
            <a:r>
              <a:rPr lang="en-US" altLang="en-US" sz="5600" dirty="0" smtClean="0"/>
              <a:t>	</a:t>
            </a:r>
            <a:r>
              <a:rPr lang="en-US" altLang="en-US" sz="4800" u="sng" dirty="0" smtClean="0"/>
              <a:t>For your </a:t>
            </a:r>
            <a:r>
              <a:rPr lang="ja-JP" altLang="en-US" sz="4800" u="sng" dirty="0" smtClean="0"/>
              <a:t>“</a:t>
            </a:r>
            <a:r>
              <a:rPr lang="en-US" altLang="ja-JP" sz="4800" u="sng" dirty="0" smtClean="0"/>
              <a:t>Category</a:t>
            </a:r>
            <a:r>
              <a:rPr lang="ja-JP" altLang="en-US" sz="4800" u="sng" dirty="0" smtClean="0"/>
              <a:t>”</a:t>
            </a:r>
            <a:r>
              <a:rPr lang="en-US" altLang="ja-JP" sz="4800" u="sng" dirty="0" smtClean="0"/>
              <a:t>, please use</a:t>
            </a:r>
            <a:r>
              <a:rPr lang="en-US" altLang="ja-JP" sz="4800" dirty="0" smtClean="0"/>
              <a:t>:</a:t>
            </a:r>
          </a:p>
          <a:p>
            <a:pPr marL="863600" indent="-863600" eaLnBrk="1" hangingPunct="1"/>
            <a:r>
              <a:rPr lang="en-US" altLang="en-US" sz="4800" dirty="0"/>
              <a:t>	</a:t>
            </a:r>
            <a:r>
              <a:rPr lang="en-US" altLang="ja-JP" sz="4800" dirty="0"/>
              <a:t>Please place the symbols from those shown below for any category that is represented within your project in the top right corner 	of your poster. For example if your project is aerospace engineering and the project includes electrical work, and computer 	programming the symbols for aerospace engineering, electrical and electronics engineering, and computer sciences will </a:t>
            </a:r>
            <a:r>
              <a:rPr lang="en-US" altLang="ja-JP" sz="4800" dirty="0" smtClean="0"/>
              <a:t>be placed </a:t>
            </a:r>
            <a:r>
              <a:rPr lang="en-US" altLang="ja-JP" sz="4800" dirty="0"/>
              <a:t>as shown above.</a:t>
            </a:r>
          </a:p>
          <a:p>
            <a:pPr eaLnBrk="1" hangingPunct="1"/>
            <a:endParaRPr lang="en-US" altLang="en-US" sz="4800" b="0" dirty="0"/>
          </a:p>
          <a:p>
            <a:pPr eaLnBrk="1" hangingPunct="1"/>
            <a:r>
              <a:rPr lang="en-US" altLang="en-US" sz="5600" b="0" dirty="0"/>
              <a:t>	</a:t>
            </a:r>
          </a:p>
          <a:p>
            <a:pPr eaLnBrk="1" hangingPunct="1"/>
            <a:endParaRPr lang="en-US" altLang="en-US" sz="5600" b="0" i="1" dirty="0">
              <a:solidFill>
                <a:srgbClr val="FF0000"/>
              </a:solidFill>
            </a:endParaRPr>
          </a:p>
          <a:p>
            <a:pPr eaLnBrk="1" hangingPunct="1"/>
            <a:endParaRPr lang="en-US" altLang="en-US" sz="5600" b="0" i="1" dirty="0">
              <a:solidFill>
                <a:srgbClr val="FF0000"/>
              </a:solidFill>
            </a:endParaRPr>
          </a:p>
          <a:p>
            <a:pPr eaLnBrk="1" hangingPunct="1"/>
            <a:endParaRPr lang="en-US" altLang="en-US" sz="5600" b="0" i="1" dirty="0">
              <a:solidFill>
                <a:srgbClr val="FF0000"/>
              </a:solidFill>
            </a:endParaRPr>
          </a:p>
          <a:p>
            <a:pPr eaLnBrk="1" hangingPunct="1"/>
            <a:endParaRPr lang="en-US" altLang="en-US" sz="5600" b="0" i="1" dirty="0">
              <a:solidFill>
                <a:srgbClr val="FF0000"/>
              </a:solidFill>
            </a:endParaRPr>
          </a:p>
          <a:p>
            <a:pPr eaLnBrk="1" hangingPunct="1"/>
            <a:endParaRPr lang="en-US" altLang="en-US" sz="5600" b="0" i="1" dirty="0">
              <a:solidFill>
                <a:srgbClr val="FF0000"/>
              </a:solidFill>
            </a:endParaRPr>
          </a:p>
          <a:p>
            <a:pPr eaLnBrk="1" hangingPunct="1"/>
            <a:endParaRPr lang="en-US" altLang="en-US" sz="5600" b="0" i="1" dirty="0">
              <a:solidFill>
                <a:srgbClr val="FF0000"/>
              </a:solidFill>
            </a:endParaRPr>
          </a:p>
          <a:p>
            <a:pPr eaLnBrk="1" hangingPunct="1"/>
            <a:endParaRPr lang="en-US" altLang="en-US" sz="5600" b="0" i="1" dirty="0">
              <a:solidFill>
                <a:srgbClr val="FF0000"/>
              </a:solidFill>
            </a:endParaRPr>
          </a:p>
          <a:p>
            <a:pPr eaLnBrk="1" hangingPunct="1"/>
            <a:endParaRPr lang="en-US" altLang="en-US" sz="5600" i="1" dirty="0">
              <a:solidFill>
                <a:srgbClr val="FF0000"/>
              </a:solidFill>
            </a:endParaRPr>
          </a:p>
          <a:p>
            <a:pPr eaLnBrk="1" hangingPunct="1"/>
            <a:endParaRPr lang="en-US" altLang="en-US" sz="5600" i="1" dirty="0">
              <a:solidFill>
                <a:srgbClr val="FF0000"/>
              </a:solidFill>
            </a:endParaRPr>
          </a:p>
          <a:p>
            <a:pPr algn="ctr" eaLnBrk="1" hangingPunct="1"/>
            <a:endParaRPr lang="en-US" altLang="en-US" sz="7200" i="1" dirty="0">
              <a:solidFill>
                <a:srgbClr val="FF0000"/>
              </a:solidFill>
            </a:endParaRPr>
          </a:p>
          <a:p>
            <a:pPr algn="ctr" eaLnBrk="1" hangingPunct="1"/>
            <a:r>
              <a:rPr lang="en-US" altLang="en-US" sz="7200" i="1" dirty="0" smtClean="0">
                <a:solidFill>
                  <a:srgbClr val="FF0000"/>
                </a:solidFill>
              </a:rPr>
              <a:t>Please </a:t>
            </a:r>
            <a:r>
              <a:rPr lang="en-US" altLang="en-US" sz="7200" i="1" dirty="0">
                <a:solidFill>
                  <a:srgbClr val="FF0000"/>
                </a:solidFill>
              </a:rPr>
              <a:t>follow all instructions above</a:t>
            </a:r>
          </a:p>
          <a:p>
            <a:pPr algn="ctr" eaLnBrk="1" hangingPunct="1"/>
            <a:r>
              <a:rPr lang="en-US" altLang="en-US" sz="10400" dirty="0"/>
              <a:t>	</a:t>
            </a:r>
            <a:r>
              <a:rPr lang="en-US" altLang="en-US" sz="7200" dirty="0"/>
              <a:t>**delete this text box, arrow and the example symbols**</a:t>
            </a:r>
          </a:p>
        </p:txBody>
      </p:sp>
      <p:sp>
        <p:nvSpPr>
          <p:cNvPr id="3076" name="TextBox 1">
            <a:extLst>
              <a:ext uri="{FF2B5EF4-FFF2-40B4-BE49-F238E27FC236}">
                <a16:creationId xmlns:a16="http://schemas.microsoft.com/office/drawing/2014/main" xmlns="" id="{4EA4261D-42B1-4F5F-AB56-B96FC3700B96}"/>
              </a:ext>
            </a:extLst>
          </p:cNvPr>
          <p:cNvSpPr txBox="1">
            <a:spLocks noChangeArrowheads="1"/>
          </p:cNvSpPr>
          <p:nvPr/>
        </p:nvSpPr>
        <p:spPr bwMode="auto">
          <a:xfrm>
            <a:off x="8086727" y="7273927"/>
            <a:ext cx="184731"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200" b="1">
                <a:solidFill>
                  <a:schemeClr val="tx1"/>
                </a:solidFill>
                <a:latin typeface="Arial" panose="020B0604020202020204" pitchFamily="34" charset="0"/>
                <a:ea typeface="ＭＳ Ｐゴシック" panose="020B0600070205080204" pitchFamily="34" charset="-128"/>
              </a:defRPr>
            </a:lvl1pPr>
            <a:lvl2pPr marL="742950" indent="-285750">
              <a:defRPr sz="5200" b="1">
                <a:solidFill>
                  <a:schemeClr val="tx1"/>
                </a:solidFill>
                <a:latin typeface="Arial" panose="020B0604020202020204" pitchFamily="34" charset="0"/>
                <a:ea typeface="ＭＳ Ｐゴシック" panose="020B0600070205080204" pitchFamily="34" charset="-128"/>
              </a:defRPr>
            </a:lvl2pPr>
            <a:lvl3pPr marL="1143000" indent="-228600">
              <a:defRPr sz="5200" b="1">
                <a:solidFill>
                  <a:schemeClr val="tx1"/>
                </a:solidFill>
                <a:latin typeface="Arial" panose="020B0604020202020204" pitchFamily="34" charset="0"/>
                <a:ea typeface="ＭＳ Ｐゴシック" panose="020B0600070205080204" pitchFamily="34" charset="-128"/>
              </a:defRPr>
            </a:lvl3pPr>
            <a:lvl4pPr marL="1600200" indent="-228600">
              <a:defRPr sz="5200" b="1">
                <a:solidFill>
                  <a:schemeClr val="tx1"/>
                </a:solidFill>
                <a:latin typeface="Arial" panose="020B0604020202020204" pitchFamily="34" charset="0"/>
                <a:ea typeface="ＭＳ Ｐゴシック" panose="020B0600070205080204" pitchFamily="34" charset="-128"/>
              </a:defRPr>
            </a:lvl4pPr>
            <a:lvl5pPr marL="2057400" indent="-228600">
              <a:defRPr sz="5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5200" b="1">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0400"/>
          </a:p>
        </p:txBody>
      </p:sp>
      <p:pic>
        <p:nvPicPr>
          <p:cNvPr id="6" name="Graphic 1" descr="Airplane">
            <a:extLst>
              <a:ext uri="{FF2B5EF4-FFF2-40B4-BE49-F238E27FC236}">
                <a16:creationId xmlns:a16="http://schemas.microsoft.com/office/drawing/2014/main" xmlns="" id="{A8A7D3EB-A676-4850-8162-C48E223E33DA}"/>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7608388" y="869950"/>
            <a:ext cx="1828800" cy="1828800"/>
          </a:xfrm>
          <a:prstGeom prst="rect">
            <a:avLst/>
          </a:prstGeom>
        </p:spPr>
      </p:pic>
      <p:pic>
        <p:nvPicPr>
          <p:cNvPr id="7" name="Graphic 12" descr="Power">
            <a:extLst>
              <a:ext uri="{FF2B5EF4-FFF2-40B4-BE49-F238E27FC236}">
                <a16:creationId xmlns:a16="http://schemas.microsoft.com/office/drawing/2014/main" xmlns="" id="{796FBD5E-0432-4CD3-A0ED-D913DB49EF96}"/>
              </a:ext>
            </a:extLst>
          </p:cNvPr>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9319200" y="869950"/>
            <a:ext cx="1828800" cy="1828800"/>
          </a:xfrm>
          <a:prstGeom prst="rect">
            <a:avLst/>
          </a:prstGeom>
        </p:spPr>
      </p:pic>
      <p:pic>
        <p:nvPicPr>
          <p:cNvPr id="8" name="Graphic 8" descr="Computer">
            <a:extLst>
              <a:ext uri="{FF2B5EF4-FFF2-40B4-BE49-F238E27FC236}">
                <a16:creationId xmlns:a16="http://schemas.microsoft.com/office/drawing/2014/main" xmlns="" id="{5458F320-D261-4BFF-8A01-2822FA02711D}"/>
              </a:ext>
            </a:extLst>
          </p:cNvPr>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1148000" y="869950"/>
            <a:ext cx="1828800" cy="1828800"/>
          </a:xfrm>
          <a:prstGeom prst="rect">
            <a:avLst/>
          </a:prstGeom>
        </p:spPr>
      </p:pic>
      <p:grpSp>
        <p:nvGrpSpPr>
          <p:cNvPr id="12" name="Group 11"/>
          <p:cNvGrpSpPr/>
          <p:nvPr/>
        </p:nvGrpSpPr>
        <p:grpSpPr>
          <a:xfrm>
            <a:off x="5390334" y="18951678"/>
            <a:ext cx="33110532" cy="11690570"/>
            <a:chOff x="2248044" y="18951678"/>
            <a:chExt cx="33110532" cy="11690570"/>
          </a:xfrm>
        </p:grpSpPr>
        <p:pic>
          <p:nvPicPr>
            <p:cNvPr id="37" name="Graphic 1" descr="Airplane">
              <a:extLst>
                <a:ext uri="{FF2B5EF4-FFF2-40B4-BE49-F238E27FC236}">
                  <a16:creationId xmlns:a16="http://schemas.microsoft.com/office/drawing/2014/main" xmlns="" id="{F609D503-CF08-454E-9204-217913F02F3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72002" y="18951678"/>
              <a:ext cx="1828800" cy="1828800"/>
            </a:xfrm>
            <a:prstGeom prst="rect">
              <a:avLst/>
            </a:prstGeom>
          </p:spPr>
        </p:pic>
        <p:pic>
          <p:nvPicPr>
            <p:cNvPr id="38" name="Graphic 7" descr="Building">
              <a:extLst>
                <a:ext uri="{FF2B5EF4-FFF2-40B4-BE49-F238E27FC236}">
                  <a16:creationId xmlns:a16="http://schemas.microsoft.com/office/drawing/2014/main" xmlns="" id="{5D60E129-6BF0-4EE9-BF7B-35874A6C11C9}"/>
                </a:ext>
              </a:extLst>
            </p:cNvPr>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773006" y="18951678"/>
              <a:ext cx="1828800" cy="1828800"/>
            </a:xfrm>
            <a:prstGeom prst="rect">
              <a:avLst/>
            </a:prstGeom>
          </p:spPr>
        </p:pic>
        <p:sp>
          <p:nvSpPr>
            <p:cNvPr id="33" name="TextBox 32">
              <a:extLst>
                <a:ext uri="{FF2B5EF4-FFF2-40B4-BE49-F238E27FC236}">
                  <a16:creationId xmlns:a16="http://schemas.microsoft.com/office/drawing/2014/main" xmlns="" id="{00735918-E515-457C-A261-89EEF7937817}"/>
                </a:ext>
              </a:extLst>
            </p:cNvPr>
            <p:cNvSpPr txBox="1"/>
            <p:nvPr/>
          </p:nvSpPr>
          <p:spPr>
            <a:xfrm>
              <a:off x="3351179" y="20780477"/>
              <a:ext cx="4252146" cy="1815882"/>
            </a:xfrm>
            <a:prstGeom prst="rect">
              <a:avLst/>
            </a:prstGeom>
            <a:noFill/>
          </p:spPr>
          <p:txBody>
            <a:bodyPr wrap="square" rtlCol="0">
              <a:spAutoFit/>
            </a:bodyPr>
            <a:lstStyle/>
            <a:p>
              <a:pPr algn="ctr"/>
              <a:r>
                <a:rPr lang="en-US" sz="5600" b="0" dirty="0"/>
                <a:t>Aerospace Engineering</a:t>
              </a:r>
            </a:p>
          </p:txBody>
        </p:sp>
        <p:sp>
          <p:nvSpPr>
            <p:cNvPr id="42" name="TextBox 41">
              <a:extLst>
                <a:ext uri="{FF2B5EF4-FFF2-40B4-BE49-F238E27FC236}">
                  <a16:creationId xmlns:a16="http://schemas.microsoft.com/office/drawing/2014/main" xmlns="" id="{C965A0B8-6B56-4261-9B56-3CD74807F9FA}"/>
                </a:ext>
              </a:extLst>
            </p:cNvPr>
            <p:cNvSpPr txBox="1"/>
            <p:nvPr/>
          </p:nvSpPr>
          <p:spPr>
            <a:xfrm>
              <a:off x="8458200" y="20780478"/>
              <a:ext cx="6458412" cy="2677656"/>
            </a:xfrm>
            <a:prstGeom prst="rect">
              <a:avLst/>
            </a:prstGeom>
            <a:noFill/>
          </p:spPr>
          <p:txBody>
            <a:bodyPr wrap="square" rtlCol="0">
              <a:spAutoFit/>
            </a:bodyPr>
            <a:lstStyle/>
            <a:p>
              <a:pPr algn="ctr"/>
              <a:r>
                <a:rPr lang="en-US" sz="5600" b="0" dirty="0"/>
                <a:t>Civil Engineering and Construction Management</a:t>
              </a:r>
            </a:p>
          </p:txBody>
        </p:sp>
        <p:pic>
          <p:nvPicPr>
            <p:cNvPr id="43" name="Graphic 4" descr="Telescope">
              <a:extLst>
                <a:ext uri="{FF2B5EF4-FFF2-40B4-BE49-F238E27FC236}">
                  <a16:creationId xmlns:a16="http://schemas.microsoft.com/office/drawing/2014/main" xmlns="" id="{E9546D39-6873-44AE-8379-9DBD6C028B27}"/>
                </a:ext>
              </a:extLst>
            </p:cNvPr>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7231418" y="18951678"/>
              <a:ext cx="1828800" cy="1828800"/>
            </a:xfrm>
            <a:prstGeom prst="rect">
              <a:avLst/>
            </a:prstGeom>
          </p:spPr>
        </p:pic>
        <p:sp>
          <p:nvSpPr>
            <p:cNvPr id="44" name="TextBox 43">
              <a:extLst>
                <a:ext uri="{FF2B5EF4-FFF2-40B4-BE49-F238E27FC236}">
                  <a16:creationId xmlns:a16="http://schemas.microsoft.com/office/drawing/2014/main" xmlns="" id="{87DC4AFE-A895-451A-8459-6230E30034D4}"/>
                </a:ext>
              </a:extLst>
            </p:cNvPr>
            <p:cNvSpPr txBox="1"/>
            <p:nvPr/>
          </p:nvSpPr>
          <p:spPr>
            <a:xfrm>
              <a:off x="14916612" y="20780479"/>
              <a:ext cx="6458412" cy="2677656"/>
            </a:xfrm>
            <a:prstGeom prst="rect">
              <a:avLst/>
            </a:prstGeom>
            <a:noFill/>
          </p:spPr>
          <p:txBody>
            <a:bodyPr wrap="square" rtlCol="0">
              <a:spAutoFit/>
            </a:bodyPr>
            <a:lstStyle/>
            <a:p>
              <a:pPr algn="ctr"/>
              <a:r>
                <a:rPr lang="en-US" sz="5600" b="0" dirty="0"/>
                <a:t>Physics, Astronomy, Astrophysics</a:t>
              </a:r>
            </a:p>
          </p:txBody>
        </p:sp>
        <p:pic>
          <p:nvPicPr>
            <p:cNvPr id="45" name="Graphic 8" descr="Computer">
              <a:extLst>
                <a:ext uri="{FF2B5EF4-FFF2-40B4-BE49-F238E27FC236}">
                  <a16:creationId xmlns:a16="http://schemas.microsoft.com/office/drawing/2014/main" xmlns="" id="{7BFE757B-54CD-4376-B765-ADEA9D1A2291}"/>
                </a:ext>
              </a:extLst>
            </p:cNvPr>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1703956" y="18951678"/>
              <a:ext cx="1828800" cy="1828800"/>
            </a:xfrm>
            <a:prstGeom prst="rect">
              <a:avLst/>
            </a:prstGeom>
          </p:spPr>
        </p:pic>
        <p:sp>
          <p:nvSpPr>
            <p:cNvPr id="46" name="TextBox 45">
              <a:extLst>
                <a:ext uri="{FF2B5EF4-FFF2-40B4-BE49-F238E27FC236}">
                  <a16:creationId xmlns:a16="http://schemas.microsoft.com/office/drawing/2014/main" xmlns="" id="{D794AA1E-D3B5-4142-BFAC-6546DFD5679C}"/>
                </a:ext>
              </a:extLst>
            </p:cNvPr>
            <p:cNvSpPr txBox="1"/>
            <p:nvPr/>
          </p:nvSpPr>
          <p:spPr>
            <a:xfrm>
              <a:off x="20492283" y="20780478"/>
              <a:ext cx="4252146" cy="1815882"/>
            </a:xfrm>
            <a:prstGeom prst="rect">
              <a:avLst/>
            </a:prstGeom>
            <a:noFill/>
          </p:spPr>
          <p:txBody>
            <a:bodyPr wrap="square" rtlCol="0">
              <a:spAutoFit/>
            </a:bodyPr>
            <a:lstStyle/>
            <a:p>
              <a:pPr algn="ctr"/>
              <a:r>
                <a:rPr lang="en-US" sz="5600" b="0" dirty="0"/>
                <a:t>Computer Science</a:t>
              </a:r>
            </a:p>
          </p:txBody>
        </p:sp>
        <p:pic>
          <p:nvPicPr>
            <p:cNvPr id="47" name="Graphic 2" descr="DNA">
              <a:extLst>
                <a:ext uri="{FF2B5EF4-FFF2-40B4-BE49-F238E27FC236}">
                  <a16:creationId xmlns:a16="http://schemas.microsoft.com/office/drawing/2014/main" xmlns="" id="{51EE5E40-474F-4176-9B84-081A3494696D}"/>
                </a:ext>
              </a:extLst>
            </p:cNvPr>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25956100" y="19213912"/>
              <a:ext cx="1828800" cy="1828800"/>
            </a:xfrm>
            <a:prstGeom prst="rect">
              <a:avLst/>
            </a:prstGeom>
          </p:spPr>
        </p:pic>
        <p:sp>
          <p:nvSpPr>
            <p:cNvPr id="48" name="TextBox 47">
              <a:extLst>
                <a:ext uri="{FF2B5EF4-FFF2-40B4-BE49-F238E27FC236}">
                  <a16:creationId xmlns:a16="http://schemas.microsoft.com/office/drawing/2014/main" xmlns="" id="{F9988D16-9F45-4472-8D50-F8C21110BE19}"/>
                </a:ext>
              </a:extLst>
            </p:cNvPr>
            <p:cNvSpPr txBox="1"/>
            <p:nvPr/>
          </p:nvSpPr>
          <p:spPr>
            <a:xfrm>
              <a:off x="24744429" y="21042713"/>
              <a:ext cx="4252146" cy="1815882"/>
            </a:xfrm>
            <a:prstGeom prst="rect">
              <a:avLst/>
            </a:prstGeom>
            <a:noFill/>
          </p:spPr>
          <p:txBody>
            <a:bodyPr wrap="square" rtlCol="0">
              <a:spAutoFit/>
            </a:bodyPr>
            <a:lstStyle/>
            <a:p>
              <a:pPr algn="ctr"/>
              <a:r>
                <a:rPr lang="en-US" sz="5600" b="0" dirty="0"/>
                <a:t>Biomedical Engineering</a:t>
              </a:r>
            </a:p>
          </p:txBody>
        </p:sp>
        <p:pic>
          <p:nvPicPr>
            <p:cNvPr id="49" name="Graphic 3" descr="Microscope">
              <a:extLst>
                <a:ext uri="{FF2B5EF4-FFF2-40B4-BE49-F238E27FC236}">
                  <a16:creationId xmlns:a16="http://schemas.microsoft.com/office/drawing/2014/main" xmlns="" id="{2CC31327-021F-4AFD-969B-8D72403B678E}"/>
                </a:ext>
              </a:extLst>
            </p:cNvPr>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30548724" y="18951678"/>
              <a:ext cx="1828800" cy="1828800"/>
            </a:xfrm>
            <a:prstGeom prst="rect">
              <a:avLst/>
            </a:prstGeom>
          </p:spPr>
        </p:pic>
        <p:sp>
          <p:nvSpPr>
            <p:cNvPr id="50" name="TextBox 49">
              <a:extLst>
                <a:ext uri="{FF2B5EF4-FFF2-40B4-BE49-F238E27FC236}">
                  <a16:creationId xmlns:a16="http://schemas.microsoft.com/office/drawing/2014/main" xmlns="" id="{CAF5FCEA-23A8-4191-AC68-8BD601080126}"/>
                </a:ext>
              </a:extLst>
            </p:cNvPr>
            <p:cNvSpPr txBox="1"/>
            <p:nvPr/>
          </p:nvSpPr>
          <p:spPr>
            <a:xfrm>
              <a:off x="29337053" y="20780476"/>
              <a:ext cx="4252146" cy="1815882"/>
            </a:xfrm>
            <a:prstGeom prst="rect">
              <a:avLst/>
            </a:prstGeom>
            <a:noFill/>
          </p:spPr>
          <p:txBody>
            <a:bodyPr wrap="square" rtlCol="0">
              <a:spAutoFit/>
            </a:bodyPr>
            <a:lstStyle/>
            <a:p>
              <a:pPr algn="ctr"/>
              <a:r>
                <a:rPr lang="en-US" sz="5600" b="0" dirty="0"/>
                <a:t>Biomedical Sciences</a:t>
              </a:r>
            </a:p>
          </p:txBody>
        </p:sp>
        <p:pic>
          <p:nvPicPr>
            <p:cNvPr id="51" name="Graphic 12" descr="Power">
              <a:extLst>
                <a:ext uri="{FF2B5EF4-FFF2-40B4-BE49-F238E27FC236}">
                  <a16:creationId xmlns:a16="http://schemas.microsoft.com/office/drawing/2014/main" xmlns="" id="{CF495D6D-56E7-41E9-96D6-20654CCADA89}"/>
                </a:ext>
              </a:extLst>
            </p:cNvPr>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1214970" y="23547228"/>
              <a:ext cx="1828800" cy="1828800"/>
            </a:xfrm>
            <a:prstGeom prst="rect">
              <a:avLst/>
            </a:prstGeom>
          </p:spPr>
        </p:pic>
        <p:sp>
          <p:nvSpPr>
            <p:cNvPr id="52" name="TextBox 51">
              <a:extLst>
                <a:ext uri="{FF2B5EF4-FFF2-40B4-BE49-F238E27FC236}">
                  <a16:creationId xmlns:a16="http://schemas.microsoft.com/office/drawing/2014/main" xmlns="" id="{6C762AED-996F-4C49-85F9-80728803CE66}"/>
                </a:ext>
              </a:extLst>
            </p:cNvPr>
            <p:cNvSpPr txBox="1"/>
            <p:nvPr/>
          </p:nvSpPr>
          <p:spPr>
            <a:xfrm>
              <a:off x="28900164" y="25332159"/>
              <a:ext cx="6458412" cy="2677656"/>
            </a:xfrm>
            <a:prstGeom prst="rect">
              <a:avLst/>
            </a:prstGeom>
            <a:noFill/>
          </p:spPr>
          <p:txBody>
            <a:bodyPr wrap="square" rtlCol="0">
              <a:spAutoFit/>
            </a:bodyPr>
            <a:lstStyle/>
            <a:p>
              <a:pPr algn="ctr"/>
              <a:r>
                <a:rPr lang="en-US" sz="5600" b="0" dirty="0"/>
                <a:t>Electrical and Electronics Engineering</a:t>
              </a:r>
            </a:p>
          </p:txBody>
        </p:sp>
        <p:pic>
          <p:nvPicPr>
            <p:cNvPr id="53" name="Graphic 9" descr="Anchor">
              <a:extLst>
                <a:ext uri="{FF2B5EF4-FFF2-40B4-BE49-F238E27FC236}">
                  <a16:creationId xmlns:a16="http://schemas.microsoft.com/office/drawing/2014/main" xmlns="" id="{9EC07774-B001-4E7B-A5DE-0881FC53BBDE}"/>
                </a:ext>
              </a:extLst>
            </p:cNvPr>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4562850" y="23761882"/>
              <a:ext cx="1828800" cy="1828800"/>
            </a:xfrm>
            <a:prstGeom prst="rect">
              <a:avLst/>
            </a:prstGeom>
          </p:spPr>
        </p:pic>
        <p:sp>
          <p:nvSpPr>
            <p:cNvPr id="54" name="TextBox 53">
              <a:extLst>
                <a:ext uri="{FF2B5EF4-FFF2-40B4-BE49-F238E27FC236}">
                  <a16:creationId xmlns:a16="http://schemas.microsoft.com/office/drawing/2014/main" xmlns="" id="{9BDED421-A6C5-4413-8963-72993D3DA7C8}"/>
                </a:ext>
              </a:extLst>
            </p:cNvPr>
            <p:cNvSpPr txBox="1"/>
            <p:nvPr/>
          </p:nvSpPr>
          <p:spPr>
            <a:xfrm>
              <a:off x="2248044" y="25379269"/>
              <a:ext cx="6458412" cy="5262979"/>
            </a:xfrm>
            <a:prstGeom prst="rect">
              <a:avLst/>
            </a:prstGeom>
            <a:noFill/>
          </p:spPr>
          <p:txBody>
            <a:bodyPr wrap="square" rtlCol="0">
              <a:spAutoFit/>
            </a:bodyPr>
            <a:lstStyle/>
            <a:p>
              <a:pPr algn="ctr"/>
              <a:r>
                <a:rPr lang="en-US" sz="5600" b="0" dirty="0"/>
                <a:t>Marine Biology, Oceanography, Ocean Engineering, and Environmental Science</a:t>
              </a:r>
            </a:p>
          </p:txBody>
        </p:sp>
        <p:sp>
          <p:nvSpPr>
            <p:cNvPr id="56" name="TextBox 55">
              <a:extLst>
                <a:ext uri="{FF2B5EF4-FFF2-40B4-BE49-F238E27FC236}">
                  <a16:creationId xmlns:a16="http://schemas.microsoft.com/office/drawing/2014/main" xmlns="" id="{2C57404F-03D0-4768-810E-8A157366A69E}"/>
                </a:ext>
              </a:extLst>
            </p:cNvPr>
            <p:cNvSpPr txBox="1"/>
            <p:nvPr/>
          </p:nvSpPr>
          <p:spPr>
            <a:xfrm>
              <a:off x="9951475" y="26307469"/>
              <a:ext cx="4252146" cy="1815882"/>
            </a:xfrm>
            <a:prstGeom prst="rect">
              <a:avLst/>
            </a:prstGeom>
            <a:noFill/>
          </p:spPr>
          <p:txBody>
            <a:bodyPr wrap="square" rtlCol="0">
              <a:spAutoFit/>
            </a:bodyPr>
            <a:lstStyle/>
            <a:p>
              <a:pPr algn="ctr"/>
              <a:r>
                <a:rPr lang="en-US" sz="5600" b="0" dirty="0"/>
                <a:t>Chemical Engineering</a:t>
              </a:r>
            </a:p>
          </p:txBody>
        </p:sp>
        <p:pic>
          <p:nvPicPr>
            <p:cNvPr id="57" name="Graphic 10" descr="Bar chart">
              <a:extLst>
                <a:ext uri="{FF2B5EF4-FFF2-40B4-BE49-F238E27FC236}">
                  <a16:creationId xmlns:a16="http://schemas.microsoft.com/office/drawing/2014/main" xmlns="" id="{56310876-2E74-490D-9583-094C6199B382}"/>
                </a:ext>
              </a:extLst>
            </p:cNvPr>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17225748" y="23761882"/>
              <a:ext cx="1828800" cy="1828800"/>
            </a:xfrm>
            <a:prstGeom prst="rect">
              <a:avLst/>
            </a:prstGeom>
          </p:spPr>
        </p:pic>
        <p:sp>
          <p:nvSpPr>
            <p:cNvPr id="58" name="TextBox 57">
              <a:extLst>
                <a:ext uri="{FF2B5EF4-FFF2-40B4-BE49-F238E27FC236}">
                  <a16:creationId xmlns:a16="http://schemas.microsoft.com/office/drawing/2014/main" xmlns="" id="{40DEE969-8CF2-49CD-853D-95613822E165}"/>
                </a:ext>
              </a:extLst>
            </p:cNvPr>
            <p:cNvSpPr txBox="1"/>
            <p:nvPr/>
          </p:nvSpPr>
          <p:spPr>
            <a:xfrm>
              <a:off x="15767751" y="25590682"/>
              <a:ext cx="4890366" cy="1815882"/>
            </a:xfrm>
            <a:prstGeom prst="rect">
              <a:avLst/>
            </a:prstGeom>
            <a:noFill/>
          </p:spPr>
          <p:txBody>
            <a:bodyPr wrap="square" rtlCol="0">
              <a:spAutoFit/>
            </a:bodyPr>
            <a:lstStyle/>
            <a:p>
              <a:pPr algn="ctr"/>
              <a:r>
                <a:rPr lang="en-US" sz="5600" b="0" dirty="0"/>
                <a:t>Mathematical Sciences</a:t>
              </a:r>
            </a:p>
          </p:txBody>
        </p:sp>
        <p:pic>
          <p:nvPicPr>
            <p:cNvPr id="59" name="Graphic 6" descr="Flask">
              <a:extLst>
                <a:ext uri="{FF2B5EF4-FFF2-40B4-BE49-F238E27FC236}">
                  <a16:creationId xmlns:a16="http://schemas.microsoft.com/office/drawing/2014/main" xmlns="" id="{88DA8643-9559-4413-A008-07B20D55918E}"/>
                </a:ext>
              </a:extLst>
            </p:cNvPr>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xmlns="" r:embed="rId23"/>
                </a:ext>
              </a:extLst>
            </a:blip>
            <a:stretch>
              <a:fillRect/>
            </a:stretch>
          </p:blipFill>
          <p:spPr>
            <a:xfrm>
              <a:off x="21903134" y="23761882"/>
              <a:ext cx="1828800" cy="1828800"/>
            </a:xfrm>
            <a:prstGeom prst="rect">
              <a:avLst/>
            </a:prstGeom>
          </p:spPr>
        </p:pic>
        <p:sp>
          <p:nvSpPr>
            <p:cNvPr id="60" name="TextBox 59">
              <a:extLst>
                <a:ext uri="{FF2B5EF4-FFF2-40B4-BE49-F238E27FC236}">
                  <a16:creationId xmlns:a16="http://schemas.microsoft.com/office/drawing/2014/main" xmlns="" id="{3F16AA86-4671-4D00-A3FB-5F7E3C31FC39}"/>
                </a:ext>
              </a:extLst>
            </p:cNvPr>
            <p:cNvSpPr txBox="1"/>
            <p:nvPr/>
          </p:nvSpPr>
          <p:spPr>
            <a:xfrm>
              <a:off x="20658117" y="25590682"/>
              <a:ext cx="4252146" cy="954107"/>
            </a:xfrm>
            <a:prstGeom prst="rect">
              <a:avLst/>
            </a:prstGeom>
            <a:noFill/>
          </p:spPr>
          <p:txBody>
            <a:bodyPr wrap="square" rtlCol="0">
              <a:spAutoFit/>
            </a:bodyPr>
            <a:lstStyle/>
            <a:p>
              <a:pPr algn="ctr"/>
              <a:r>
                <a:rPr lang="en-US" sz="5600" b="0" dirty="0"/>
                <a:t>Chemistry</a:t>
              </a:r>
            </a:p>
          </p:txBody>
        </p:sp>
        <p:pic>
          <p:nvPicPr>
            <p:cNvPr id="61" name="Graphic 19" descr="Single gear">
              <a:extLst>
                <a:ext uri="{FF2B5EF4-FFF2-40B4-BE49-F238E27FC236}">
                  <a16:creationId xmlns:a16="http://schemas.microsoft.com/office/drawing/2014/main" xmlns="" id="{9DD47B36-ED24-4FF8-8670-379D02BE3C43}"/>
                </a:ext>
              </a:extLst>
            </p:cNvPr>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26188624" y="23547228"/>
              <a:ext cx="1828800" cy="1828800"/>
            </a:xfrm>
            <a:prstGeom prst="rect">
              <a:avLst/>
            </a:prstGeom>
          </p:spPr>
        </p:pic>
        <p:sp>
          <p:nvSpPr>
            <p:cNvPr id="62" name="TextBox 61">
              <a:extLst>
                <a:ext uri="{FF2B5EF4-FFF2-40B4-BE49-F238E27FC236}">
                  <a16:creationId xmlns:a16="http://schemas.microsoft.com/office/drawing/2014/main" xmlns="" id="{D3807EAA-7901-40CE-87B8-D6D2DFD5392F}"/>
                </a:ext>
              </a:extLst>
            </p:cNvPr>
            <p:cNvSpPr txBox="1"/>
            <p:nvPr/>
          </p:nvSpPr>
          <p:spPr>
            <a:xfrm>
              <a:off x="24976953" y="25392731"/>
              <a:ext cx="4252146" cy="1815882"/>
            </a:xfrm>
            <a:prstGeom prst="rect">
              <a:avLst/>
            </a:prstGeom>
            <a:noFill/>
          </p:spPr>
          <p:txBody>
            <a:bodyPr wrap="square" rtlCol="0">
              <a:spAutoFit/>
            </a:bodyPr>
            <a:lstStyle/>
            <a:p>
              <a:pPr algn="ctr"/>
              <a:r>
                <a:rPr lang="en-US" sz="5600" b="0" dirty="0"/>
                <a:t>Mechanical Engineering</a:t>
              </a:r>
            </a:p>
          </p:txBody>
        </p:sp>
      </p:grpSp>
      <p:cxnSp>
        <p:nvCxnSpPr>
          <p:cNvPr id="3" name="Elbow Connector 2"/>
          <p:cNvCxnSpPr>
            <a:endCxn id="8" idx="3"/>
          </p:cNvCxnSpPr>
          <p:nvPr/>
        </p:nvCxnSpPr>
        <p:spPr bwMode="auto">
          <a:xfrm rot="5400000" flipH="1" flipV="1">
            <a:off x="29554163" y="10415255"/>
            <a:ext cx="22053542" cy="4791732"/>
          </a:xfrm>
          <a:prstGeom prst="bentConnector4">
            <a:avLst>
              <a:gd name="adj1" fmla="val 15"/>
              <a:gd name="adj2" fmla="val 201246"/>
            </a:avLst>
          </a:prstGeom>
          <a:solidFill>
            <a:schemeClr val="accent1"/>
          </a:solidFill>
          <a:ln w="101600" cap="flat" cmpd="sng" algn="ctr">
            <a:solidFill>
              <a:srgbClr val="FF0000"/>
            </a:solidFill>
            <a:prstDash val="solid"/>
            <a:round/>
            <a:headEnd type="none" w="med" len="med"/>
            <a:tailEnd type="triangle"/>
          </a:ln>
          <a:effectLst/>
        </p:spPr>
      </p:cxnSp>
      <p:pic>
        <p:nvPicPr>
          <p:cNvPr id="16" name="Picture 15"/>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4305438" y="24049749"/>
            <a:ext cx="1828800" cy="2017986"/>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665413" rtl="0" eaLnBrk="1" fontAlgn="base" latinLnBrk="0" hangingPunct="1">
          <a:lnSpc>
            <a:spcPct val="100000"/>
          </a:lnSpc>
          <a:spcBef>
            <a:spcPct val="0"/>
          </a:spcBef>
          <a:spcAft>
            <a:spcPct val="0"/>
          </a:spcAft>
          <a:buClrTx/>
          <a:buSzTx/>
          <a:buFontTx/>
          <a:buNone/>
          <a:tabLst/>
          <a:defRPr kumimoji="0" lang="en-US" sz="5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665413" rtl="0" eaLnBrk="1" fontAlgn="base" latinLnBrk="0" hangingPunct="1">
          <a:lnSpc>
            <a:spcPct val="100000"/>
          </a:lnSpc>
          <a:spcBef>
            <a:spcPct val="0"/>
          </a:spcBef>
          <a:spcAft>
            <a:spcPct val="0"/>
          </a:spcAft>
          <a:buClrTx/>
          <a:buSzTx/>
          <a:buFontTx/>
          <a:buNone/>
          <a:tabLst/>
          <a:defRPr kumimoji="0" lang="en-US" sz="5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TotalTime>
  <Words>74</Words>
  <Application>Microsoft Office PowerPoint</Application>
  <PresentationFormat>Custom</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shopper</dc:creator>
  <cp:lastModifiedBy>Jonathan  Whitlow</cp:lastModifiedBy>
  <cp:revision>74</cp:revision>
  <dcterms:created xsi:type="dcterms:W3CDTF">2007-04-04T14:17:42Z</dcterms:created>
  <dcterms:modified xsi:type="dcterms:W3CDTF">2018-03-13T16:06:21Z</dcterms:modified>
</cp:coreProperties>
</file>