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9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3A29-BF94-4A74-9138-0139A68D765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55B4-BC35-4A2E-A77E-53A30E40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esar0301/awesome-public-datase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ogisticRegression.html" TargetMode="External"/><Relationship Id="rId2" Type="http://schemas.openxmlformats.org/officeDocument/2006/relationships/hyperlink" Target="https://github.com/NPB211/TensorFlow-and-Data-Preprocces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datasets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Iris dataset: Consists of 3 different types of irises' (</a:t>
            </a:r>
            <a:r>
              <a:rPr lang="en-US" dirty="0" err="1" smtClean="0"/>
              <a:t>Setosa</a:t>
            </a:r>
            <a:r>
              <a:rPr lang="en-US" dirty="0" smtClean="0"/>
              <a:t>, </a:t>
            </a:r>
            <a:r>
              <a:rPr lang="en-US" dirty="0" err="1" smtClean="0"/>
              <a:t>Versicolour</a:t>
            </a:r>
            <a:r>
              <a:rPr lang="en-US" dirty="0" smtClean="0"/>
              <a:t>, and </a:t>
            </a:r>
            <a:r>
              <a:rPr lang="en-US" dirty="0" err="1" smtClean="0"/>
              <a:t>Virginica</a:t>
            </a:r>
            <a:r>
              <a:rPr lang="en-US" dirty="0" smtClean="0"/>
              <a:t>) petal and sepal length, stored in a 150x4 </a:t>
            </a:r>
            <a:r>
              <a:rPr lang="en-US" dirty="0" err="1" smtClean="0"/>
              <a:t>numpy.ndarray</a:t>
            </a:r>
            <a:r>
              <a:rPr lang="en-US" dirty="0" smtClean="0"/>
              <a:t>. The rows being the samples and the columns being: Sepal Length, Sepal Width, Petal Length and Petal Width. </a:t>
            </a:r>
          </a:p>
          <a:p>
            <a:pPr marL="285750" indent="-285750"/>
            <a:r>
              <a:rPr lang="en-US" dirty="0" smtClean="0"/>
              <a:t>Why is this so optimal for machine learning beginning problems?</a:t>
            </a:r>
          </a:p>
          <a:p>
            <a:pPr marL="742950" lvl="1" indent="-285750"/>
            <a:r>
              <a:rPr lang="en-US" dirty="0" smtClean="0"/>
              <a:t>Clean</a:t>
            </a:r>
          </a:p>
          <a:p>
            <a:pPr marL="742950" lvl="1" indent="-285750"/>
            <a:r>
              <a:rPr lang="en-US" dirty="0" smtClean="0"/>
              <a:t>Only 4 input categories</a:t>
            </a:r>
          </a:p>
          <a:p>
            <a:pPr marL="742950" lvl="1" indent="-285750"/>
            <a:r>
              <a:rPr lang="en-US" dirty="0" smtClean="0"/>
              <a:t>Only 3 output classifications </a:t>
            </a:r>
          </a:p>
          <a:p>
            <a:pPr marL="742950" lvl="1" indent="-285750"/>
            <a:r>
              <a:rPr lang="en-US" dirty="0" err="1" smtClean="0"/>
              <a:t>Iris.target</a:t>
            </a:r>
            <a:r>
              <a:rPr lang="en-US" dirty="0" smtClean="0"/>
              <a:t> in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smtClean="0"/>
              <a:t>Where do I find good public datasets?</a:t>
            </a:r>
          </a:p>
          <a:p>
            <a:r>
              <a:rPr lang="en-US" dirty="0" smtClean="0"/>
              <a:t>https://</a:t>
            </a:r>
            <a:r>
              <a:rPr lang="en-US" dirty="0" smtClean="0">
                <a:hlinkClick r:id="rId2"/>
              </a:rPr>
              <a:t>github.com/caesar0301/awesome-public-datasets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8794" y="365125"/>
            <a:ext cx="276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Fernando Espinosa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iris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>
                <a:hlinkClick r:id="rId2"/>
              </a:rPr>
              <a:t>github.com/NPB211/TensorFlow-and-Data-Preproccessing</a:t>
            </a:r>
            <a:endParaRPr lang="en-US" dirty="0" smtClean="0"/>
          </a:p>
          <a:p>
            <a:r>
              <a:rPr lang="en-US" dirty="0" smtClean="0"/>
              <a:t>Iris.py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Logistic Regression Docs</a:t>
            </a:r>
            <a:endParaRPr lang="en-US" dirty="0" smtClean="0"/>
          </a:p>
          <a:p>
            <a:r>
              <a:rPr lang="en-US" dirty="0" smtClean="0"/>
              <a:t>Remember, Logistic Regression is actually a classification algorithm!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Img_PIL.py</a:t>
            </a:r>
          </a:p>
          <a:p>
            <a:r>
              <a:rPr lang="en-US" dirty="0" smtClean="0"/>
              <a:t>PIL and Matplotlib</a:t>
            </a:r>
          </a:p>
          <a:p>
            <a:r>
              <a:rPr lang="en-US" dirty="0" smtClean="0"/>
              <a:t>PIL is incredibly 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splitting and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60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Earth_mars.py</a:t>
            </a:r>
          </a:p>
          <a:p>
            <a:r>
              <a:rPr lang="en-US" dirty="0" err="1" smtClean="0"/>
              <a:t>Sklearn’s</a:t>
            </a:r>
            <a:r>
              <a:rPr lang="en-US" dirty="0" smtClean="0"/>
              <a:t> cross-validation</a:t>
            </a:r>
          </a:p>
          <a:p>
            <a:pPr lvl="1"/>
            <a:r>
              <a:rPr lang="en-US" dirty="0" smtClean="0"/>
              <a:t>You can choose your split! </a:t>
            </a:r>
          </a:p>
          <a:p>
            <a:r>
              <a:rPr lang="en-US" dirty="0" smtClean="0"/>
              <a:t>Manual split</a:t>
            </a:r>
          </a:p>
          <a:p>
            <a:r>
              <a:rPr lang="en-US" dirty="0"/>
              <a:t>	</a:t>
            </a:r>
            <a:r>
              <a:rPr lang="en-US" dirty="0" smtClean="0"/>
              <a:t>index a dataset like so:</a:t>
            </a:r>
          </a:p>
          <a:p>
            <a:pPr lvl="3"/>
            <a:r>
              <a:rPr lang="en-US" dirty="0" smtClean="0"/>
              <a:t>Data = ‘data.csv’</a:t>
            </a:r>
          </a:p>
          <a:p>
            <a:pPr lvl="4"/>
            <a:r>
              <a:rPr lang="en-US" dirty="0" smtClean="0"/>
              <a:t>Training = Data[</a:t>
            </a:r>
            <a:r>
              <a:rPr lang="en-US" dirty="0" smtClean="0">
                <a:sym typeface="Wingdings" panose="05000000000000000000" pitchFamily="2" charset="2"/>
              </a:rPr>
              <a:t>:(</a:t>
            </a:r>
            <a:r>
              <a:rPr lang="en-US" dirty="0" err="1" smtClean="0"/>
              <a:t>len</a:t>
            </a:r>
            <a:r>
              <a:rPr lang="en-US" dirty="0" smtClean="0"/>
              <a:t>(Data)*.70)]</a:t>
            </a:r>
          </a:p>
          <a:p>
            <a:pPr lvl="4"/>
            <a:r>
              <a:rPr lang="en-US" dirty="0" smtClean="0"/>
              <a:t>Testing = Data[(</a:t>
            </a:r>
            <a:r>
              <a:rPr lang="en-US" dirty="0" err="1" smtClean="0"/>
              <a:t>len</a:t>
            </a:r>
            <a:r>
              <a:rPr lang="en-US" dirty="0" smtClean="0"/>
              <a:t>(Data)*.70):]</a:t>
            </a:r>
          </a:p>
          <a:p>
            <a:pPr lvl="4"/>
            <a:r>
              <a:rPr lang="en-US" dirty="0" smtClean="0"/>
              <a:t>This is not good practice unless it is very rudimentary time series analysis</a:t>
            </a:r>
            <a:endParaRPr lang="en-US" dirty="0"/>
          </a:p>
          <a:p>
            <a:pPr lvl="4"/>
            <a:r>
              <a:rPr lang="en-US" dirty="0" smtClean="0"/>
              <a:t>Time series – you cannot cross-validate because it takes random values of a sequential dataset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Sklearn vs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is more ‘low-level’</a:t>
            </a:r>
          </a:p>
          <a:p>
            <a:r>
              <a:rPr lang="en-US" dirty="0" smtClean="0"/>
              <a:t>Sklearn is more ‘off the shelf’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does come prepackaged with some algorithms 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allows for Deep Learning models 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has GPU compatibility</a:t>
            </a:r>
          </a:p>
          <a:p>
            <a:r>
              <a:rPr lang="en-US" dirty="0" smtClean="0"/>
              <a:t>Sklearn is a way to quickly visualize a regression or classification, or make a prediction on a dataset that doesn’t really need a neural net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201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Common datasets</vt:lpstr>
      <vt:lpstr>Working with the iris dataset</vt:lpstr>
      <vt:lpstr>Image Processing</vt:lpstr>
      <vt:lpstr>Train-test splitting and Cross Validation</vt:lpstr>
      <vt:lpstr>Sklearn vs Tensorflow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datasets</dc:title>
  <dc:creator>Fernando Espinosa</dc:creator>
  <cp:lastModifiedBy>Fernando Espinosa</cp:lastModifiedBy>
  <cp:revision>9</cp:revision>
  <dcterms:created xsi:type="dcterms:W3CDTF">2017-04-28T07:30:03Z</dcterms:created>
  <dcterms:modified xsi:type="dcterms:W3CDTF">2017-05-05T16:34:15Z</dcterms:modified>
</cp:coreProperties>
</file>