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BAA4D4-5DCA-49A1-A709-9A480BFAB652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bg-BG"/>
        </a:p>
      </dgm:t>
    </dgm:pt>
    <dgm:pt modelId="{B25635B4-FC73-40DF-A687-D5439AA3E16E}">
      <dgm:prSet phldrT="[Текст]"/>
      <dgm:spPr/>
      <dgm:t>
        <a:bodyPr/>
        <a:lstStyle/>
        <a:p>
          <a:r>
            <a:rPr lang="bg-BG" dirty="0"/>
            <a:t>Планиране</a:t>
          </a:r>
        </a:p>
      </dgm:t>
    </dgm:pt>
    <dgm:pt modelId="{44A84E82-8DFD-475A-AA29-4FBBD73E3734}" type="parTrans" cxnId="{93EBD2A7-1F1A-4A0C-A0FF-114A95B17535}">
      <dgm:prSet/>
      <dgm:spPr/>
      <dgm:t>
        <a:bodyPr/>
        <a:lstStyle/>
        <a:p>
          <a:endParaRPr lang="bg-BG"/>
        </a:p>
      </dgm:t>
    </dgm:pt>
    <dgm:pt modelId="{A03BBCF6-8365-49E7-8FD4-907A9E0317F8}" type="sibTrans" cxnId="{93EBD2A7-1F1A-4A0C-A0FF-114A95B17535}">
      <dgm:prSet/>
      <dgm:spPr/>
      <dgm:t>
        <a:bodyPr/>
        <a:lstStyle/>
        <a:p>
          <a:endParaRPr lang="bg-BG"/>
        </a:p>
      </dgm:t>
    </dgm:pt>
    <dgm:pt modelId="{972EF5D2-1867-4973-88B3-345E0B18A339}">
      <dgm:prSet phldrT="[Текст]"/>
      <dgm:spPr/>
      <dgm:t>
        <a:bodyPr/>
        <a:lstStyle/>
        <a:p>
          <a:r>
            <a:rPr lang="bg-BG" dirty="0"/>
            <a:t>Работа</a:t>
          </a:r>
        </a:p>
      </dgm:t>
    </dgm:pt>
    <dgm:pt modelId="{A7CD130D-E58F-4244-A543-4D7428E07173}" type="parTrans" cxnId="{B36BAC2A-271B-4280-872F-FD75A60423D8}">
      <dgm:prSet/>
      <dgm:spPr/>
      <dgm:t>
        <a:bodyPr/>
        <a:lstStyle/>
        <a:p>
          <a:endParaRPr lang="bg-BG"/>
        </a:p>
      </dgm:t>
    </dgm:pt>
    <dgm:pt modelId="{6DC83A26-57BB-4E42-82DA-2725CE8EE193}" type="sibTrans" cxnId="{B36BAC2A-271B-4280-872F-FD75A60423D8}">
      <dgm:prSet/>
      <dgm:spPr/>
      <dgm:t>
        <a:bodyPr/>
        <a:lstStyle/>
        <a:p>
          <a:endParaRPr lang="bg-BG"/>
        </a:p>
      </dgm:t>
    </dgm:pt>
    <dgm:pt modelId="{AA087A9C-7B3C-47A4-948D-8501F8E4E2B5}">
      <dgm:prSet phldrT="[Текст]"/>
      <dgm:spPr/>
      <dgm:t>
        <a:bodyPr/>
        <a:lstStyle/>
        <a:p>
          <a:r>
            <a:rPr lang="bg-BG" dirty="0"/>
            <a:t>Документация</a:t>
          </a:r>
        </a:p>
      </dgm:t>
    </dgm:pt>
    <dgm:pt modelId="{F5E70FDA-1A7F-4A5F-927F-228489F07717}" type="parTrans" cxnId="{33F11312-BDCC-4563-BBD5-FB73B0809920}">
      <dgm:prSet/>
      <dgm:spPr/>
      <dgm:t>
        <a:bodyPr/>
        <a:lstStyle/>
        <a:p>
          <a:endParaRPr lang="bg-BG"/>
        </a:p>
      </dgm:t>
    </dgm:pt>
    <dgm:pt modelId="{B1A6994F-819C-47EB-94C9-087D67E73E55}" type="sibTrans" cxnId="{33F11312-BDCC-4563-BBD5-FB73B0809920}">
      <dgm:prSet/>
      <dgm:spPr/>
      <dgm:t>
        <a:bodyPr/>
        <a:lstStyle/>
        <a:p>
          <a:endParaRPr lang="bg-BG"/>
        </a:p>
      </dgm:t>
    </dgm:pt>
    <dgm:pt modelId="{9DB67EDC-A4E7-452C-A06F-F77B0A0D84DC}">
      <dgm:prSet phldrT="[Текст]"/>
      <dgm:spPr/>
      <dgm:t>
        <a:bodyPr/>
        <a:lstStyle/>
        <a:p>
          <a:r>
            <a:rPr lang="bg-BG" dirty="0"/>
            <a:t>Презентация</a:t>
          </a:r>
        </a:p>
      </dgm:t>
    </dgm:pt>
    <dgm:pt modelId="{DEFFBECA-7D65-46FD-9363-9FFFCD4932BB}" type="parTrans" cxnId="{DC1093E3-47B8-4F68-9407-B2AC5BBD84EF}">
      <dgm:prSet/>
      <dgm:spPr/>
      <dgm:t>
        <a:bodyPr/>
        <a:lstStyle/>
        <a:p>
          <a:endParaRPr lang="bg-BG"/>
        </a:p>
      </dgm:t>
    </dgm:pt>
    <dgm:pt modelId="{2C9CAD7B-3913-447B-BD73-E44D0ADDDB23}" type="sibTrans" cxnId="{DC1093E3-47B8-4F68-9407-B2AC5BBD84EF}">
      <dgm:prSet/>
      <dgm:spPr/>
      <dgm:t>
        <a:bodyPr/>
        <a:lstStyle/>
        <a:p>
          <a:endParaRPr lang="bg-BG"/>
        </a:p>
      </dgm:t>
    </dgm:pt>
    <dgm:pt modelId="{5EAA4D15-E493-4935-8DAF-BE2D16DA0D5E}" type="pres">
      <dgm:prSet presAssocID="{54BAA4D4-5DCA-49A1-A709-9A480BFAB65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A6C8B6-5247-45AE-90E3-2A92FEA02757}" type="pres">
      <dgm:prSet presAssocID="{B25635B4-FC73-40DF-A687-D5439AA3E16E}" presName="root" presStyleCnt="0"/>
      <dgm:spPr/>
    </dgm:pt>
    <dgm:pt modelId="{B164A72E-A819-4215-BC23-2162519150B9}" type="pres">
      <dgm:prSet presAssocID="{B25635B4-FC73-40DF-A687-D5439AA3E16E}" presName="rootComposite" presStyleCnt="0"/>
      <dgm:spPr/>
    </dgm:pt>
    <dgm:pt modelId="{6C5B0396-6A62-4EE8-A4A0-C3EE936C225F}" type="pres">
      <dgm:prSet presAssocID="{B25635B4-FC73-40DF-A687-D5439AA3E16E}" presName="rootText" presStyleLbl="node1" presStyleIdx="0" presStyleCnt="4"/>
      <dgm:spPr/>
    </dgm:pt>
    <dgm:pt modelId="{43779BAF-8BC8-49DA-800B-04360CEA7870}" type="pres">
      <dgm:prSet presAssocID="{B25635B4-FC73-40DF-A687-D5439AA3E16E}" presName="rootConnector" presStyleLbl="node1" presStyleIdx="0" presStyleCnt="4"/>
      <dgm:spPr/>
    </dgm:pt>
    <dgm:pt modelId="{80BC5052-91A6-4345-9BFD-E8EB104D5D78}" type="pres">
      <dgm:prSet presAssocID="{B25635B4-FC73-40DF-A687-D5439AA3E16E}" presName="childShape" presStyleCnt="0"/>
      <dgm:spPr/>
    </dgm:pt>
    <dgm:pt modelId="{88391F85-07C0-4A6A-AC18-E58F44F25D14}" type="pres">
      <dgm:prSet presAssocID="{972EF5D2-1867-4973-88B3-345E0B18A339}" presName="root" presStyleCnt="0"/>
      <dgm:spPr/>
    </dgm:pt>
    <dgm:pt modelId="{EBD17EDD-24A4-4396-86C7-C291467C0546}" type="pres">
      <dgm:prSet presAssocID="{972EF5D2-1867-4973-88B3-345E0B18A339}" presName="rootComposite" presStyleCnt="0"/>
      <dgm:spPr/>
    </dgm:pt>
    <dgm:pt modelId="{84E0E77E-62BB-495E-B73E-C8DD59353533}" type="pres">
      <dgm:prSet presAssocID="{972EF5D2-1867-4973-88B3-345E0B18A339}" presName="rootText" presStyleLbl="node1" presStyleIdx="1" presStyleCnt="4"/>
      <dgm:spPr/>
    </dgm:pt>
    <dgm:pt modelId="{8A2A59C9-CFB5-47CF-BED9-BB932FA7C0BB}" type="pres">
      <dgm:prSet presAssocID="{972EF5D2-1867-4973-88B3-345E0B18A339}" presName="rootConnector" presStyleLbl="node1" presStyleIdx="1" presStyleCnt="4"/>
      <dgm:spPr/>
    </dgm:pt>
    <dgm:pt modelId="{4011A66C-228D-4D92-A5FB-44E9A242E429}" type="pres">
      <dgm:prSet presAssocID="{972EF5D2-1867-4973-88B3-345E0B18A339}" presName="childShape" presStyleCnt="0"/>
      <dgm:spPr/>
    </dgm:pt>
    <dgm:pt modelId="{DA90E750-1FD9-4AC3-9A12-EF82D195B49E}" type="pres">
      <dgm:prSet presAssocID="{AA087A9C-7B3C-47A4-948D-8501F8E4E2B5}" presName="root" presStyleCnt="0"/>
      <dgm:spPr/>
    </dgm:pt>
    <dgm:pt modelId="{0FD298BE-97A3-4980-9A33-C96E2DB68987}" type="pres">
      <dgm:prSet presAssocID="{AA087A9C-7B3C-47A4-948D-8501F8E4E2B5}" presName="rootComposite" presStyleCnt="0"/>
      <dgm:spPr/>
    </dgm:pt>
    <dgm:pt modelId="{53FCF1BF-4079-47FB-BADB-CB2EF09002C6}" type="pres">
      <dgm:prSet presAssocID="{AA087A9C-7B3C-47A4-948D-8501F8E4E2B5}" presName="rootText" presStyleLbl="node1" presStyleIdx="2" presStyleCnt="4"/>
      <dgm:spPr/>
    </dgm:pt>
    <dgm:pt modelId="{785F1E49-04CA-493E-B77C-FAF85FC8F88F}" type="pres">
      <dgm:prSet presAssocID="{AA087A9C-7B3C-47A4-948D-8501F8E4E2B5}" presName="rootConnector" presStyleLbl="node1" presStyleIdx="2" presStyleCnt="4"/>
      <dgm:spPr/>
    </dgm:pt>
    <dgm:pt modelId="{4D5C36C3-3AE1-4599-A470-291F09AC9BAD}" type="pres">
      <dgm:prSet presAssocID="{AA087A9C-7B3C-47A4-948D-8501F8E4E2B5}" presName="childShape" presStyleCnt="0"/>
      <dgm:spPr/>
    </dgm:pt>
    <dgm:pt modelId="{FF0D7805-3C48-41DC-8DDF-C206776F08BD}" type="pres">
      <dgm:prSet presAssocID="{9DB67EDC-A4E7-452C-A06F-F77B0A0D84DC}" presName="root" presStyleCnt="0"/>
      <dgm:spPr/>
    </dgm:pt>
    <dgm:pt modelId="{C710F45B-3430-431F-ACB2-B99FB573B6F2}" type="pres">
      <dgm:prSet presAssocID="{9DB67EDC-A4E7-452C-A06F-F77B0A0D84DC}" presName="rootComposite" presStyleCnt="0"/>
      <dgm:spPr/>
    </dgm:pt>
    <dgm:pt modelId="{022199E5-96E6-4729-AF48-242692C164FD}" type="pres">
      <dgm:prSet presAssocID="{9DB67EDC-A4E7-452C-A06F-F77B0A0D84DC}" presName="rootText" presStyleLbl="node1" presStyleIdx="3" presStyleCnt="4"/>
      <dgm:spPr/>
    </dgm:pt>
    <dgm:pt modelId="{65413C26-3E84-4D30-9E7D-651F33C15D06}" type="pres">
      <dgm:prSet presAssocID="{9DB67EDC-A4E7-452C-A06F-F77B0A0D84DC}" presName="rootConnector" presStyleLbl="node1" presStyleIdx="3" presStyleCnt="4"/>
      <dgm:spPr/>
    </dgm:pt>
    <dgm:pt modelId="{7949A72B-F469-403B-8427-DA40D5038675}" type="pres">
      <dgm:prSet presAssocID="{9DB67EDC-A4E7-452C-A06F-F77B0A0D84DC}" presName="childShape" presStyleCnt="0"/>
      <dgm:spPr/>
    </dgm:pt>
  </dgm:ptLst>
  <dgm:cxnLst>
    <dgm:cxn modelId="{33F11312-BDCC-4563-BBD5-FB73B0809920}" srcId="{54BAA4D4-5DCA-49A1-A709-9A480BFAB652}" destId="{AA087A9C-7B3C-47A4-948D-8501F8E4E2B5}" srcOrd="2" destOrd="0" parTransId="{F5E70FDA-1A7F-4A5F-927F-228489F07717}" sibTransId="{B1A6994F-819C-47EB-94C9-087D67E73E55}"/>
    <dgm:cxn modelId="{88FEC223-C2DF-4F03-9F78-0BB36311FFF6}" type="presOf" srcId="{972EF5D2-1867-4973-88B3-345E0B18A339}" destId="{84E0E77E-62BB-495E-B73E-C8DD59353533}" srcOrd="0" destOrd="0" presId="urn:microsoft.com/office/officeart/2005/8/layout/hierarchy3"/>
    <dgm:cxn modelId="{B36BAC2A-271B-4280-872F-FD75A60423D8}" srcId="{54BAA4D4-5DCA-49A1-A709-9A480BFAB652}" destId="{972EF5D2-1867-4973-88B3-345E0B18A339}" srcOrd="1" destOrd="0" parTransId="{A7CD130D-E58F-4244-A543-4D7428E07173}" sibTransId="{6DC83A26-57BB-4E42-82DA-2725CE8EE193}"/>
    <dgm:cxn modelId="{B18A773A-8A93-4870-AD84-CB10BB0D768C}" type="presOf" srcId="{AA087A9C-7B3C-47A4-948D-8501F8E4E2B5}" destId="{53FCF1BF-4079-47FB-BADB-CB2EF09002C6}" srcOrd="0" destOrd="0" presId="urn:microsoft.com/office/officeart/2005/8/layout/hierarchy3"/>
    <dgm:cxn modelId="{C7C44F61-45D1-4AF2-BE61-2F411831BD61}" type="presOf" srcId="{54BAA4D4-5DCA-49A1-A709-9A480BFAB652}" destId="{5EAA4D15-E493-4935-8DAF-BE2D16DA0D5E}" srcOrd="0" destOrd="0" presId="urn:microsoft.com/office/officeart/2005/8/layout/hierarchy3"/>
    <dgm:cxn modelId="{6E36BD84-C564-4283-9A6F-6DCEAB5CC08E}" type="presOf" srcId="{B25635B4-FC73-40DF-A687-D5439AA3E16E}" destId="{6C5B0396-6A62-4EE8-A4A0-C3EE936C225F}" srcOrd="0" destOrd="0" presId="urn:microsoft.com/office/officeart/2005/8/layout/hierarchy3"/>
    <dgm:cxn modelId="{9EC76994-0EA6-4AED-B8BD-84A8E0BF1A97}" type="presOf" srcId="{9DB67EDC-A4E7-452C-A06F-F77B0A0D84DC}" destId="{022199E5-96E6-4729-AF48-242692C164FD}" srcOrd="0" destOrd="0" presId="urn:microsoft.com/office/officeart/2005/8/layout/hierarchy3"/>
    <dgm:cxn modelId="{2C8D14A3-553F-4801-AE9C-0EE98F289741}" type="presOf" srcId="{B25635B4-FC73-40DF-A687-D5439AA3E16E}" destId="{43779BAF-8BC8-49DA-800B-04360CEA7870}" srcOrd="1" destOrd="0" presId="urn:microsoft.com/office/officeart/2005/8/layout/hierarchy3"/>
    <dgm:cxn modelId="{5593DCA4-FB2A-4F51-B4EA-9D57FD7C1B2A}" type="presOf" srcId="{9DB67EDC-A4E7-452C-A06F-F77B0A0D84DC}" destId="{65413C26-3E84-4D30-9E7D-651F33C15D06}" srcOrd="1" destOrd="0" presId="urn:microsoft.com/office/officeart/2005/8/layout/hierarchy3"/>
    <dgm:cxn modelId="{93EBD2A7-1F1A-4A0C-A0FF-114A95B17535}" srcId="{54BAA4D4-5DCA-49A1-A709-9A480BFAB652}" destId="{B25635B4-FC73-40DF-A687-D5439AA3E16E}" srcOrd="0" destOrd="0" parTransId="{44A84E82-8DFD-475A-AA29-4FBBD73E3734}" sibTransId="{A03BBCF6-8365-49E7-8FD4-907A9E0317F8}"/>
    <dgm:cxn modelId="{65497CC7-84DF-4C71-ACA5-D8FBCD1B2217}" type="presOf" srcId="{AA087A9C-7B3C-47A4-948D-8501F8E4E2B5}" destId="{785F1E49-04CA-493E-B77C-FAF85FC8F88F}" srcOrd="1" destOrd="0" presId="urn:microsoft.com/office/officeart/2005/8/layout/hierarchy3"/>
    <dgm:cxn modelId="{6B9F73DF-683D-49A3-880D-DD38F6CC6BF5}" type="presOf" srcId="{972EF5D2-1867-4973-88B3-345E0B18A339}" destId="{8A2A59C9-CFB5-47CF-BED9-BB932FA7C0BB}" srcOrd="1" destOrd="0" presId="urn:microsoft.com/office/officeart/2005/8/layout/hierarchy3"/>
    <dgm:cxn modelId="{DC1093E3-47B8-4F68-9407-B2AC5BBD84EF}" srcId="{54BAA4D4-5DCA-49A1-A709-9A480BFAB652}" destId="{9DB67EDC-A4E7-452C-A06F-F77B0A0D84DC}" srcOrd="3" destOrd="0" parTransId="{DEFFBECA-7D65-46FD-9363-9FFFCD4932BB}" sibTransId="{2C9CAD7B-3913-447B-BD73-E44D0ADDDB23}"/>
    <dgm:cxn modelId="{B7B19128-57B7-46FA-B230-88B72A7DE6A7}" type="presParOf" srcId="{5EAA4D15-E493-4935-8DAF-BE2D16DA0D5E}" destId="{41A6C8B6-5247-45AE-90E3-2A92FEA02757}" srcOrd="0" destOrd="0" presId="urn:microsoft.com/office/officeart/2005/8/layout/hierarchy3"/>
    <dgm:cxn modelId="{8F3571A1-7EA0-4C3F-A26D-FA7848F4391C}" type="presParOf" srcId="{41A6C8B6-5247-45AE-90E3-2A92FEA02757}" destId="{B164A72E-A819-4215-BC23-2162519150B9}" srcOrd="0" destOrd="0" presId="urn:microsoft.com/office/officeart/2005/8/layout/hierarchy3"/>
    <dgm:cxn modelId="{B200ED78-B1E8-43E5-A944-630D9F95E074}" type="presParOf" srcId="{B164A72E-A819-4215-BC23-2162519150B9}" destId="{6C5B0396-6A62-4EE8-A4A0-C3EE936C225F}" srcOrd="0" destOrd="0" presId="urn:microsoft.com/office/officeart/2005/8/layout/hierarchy3"/>
    <dgm:cxn modelId="{A4343C0B-D939-41D4-A665-785DC790A4EA}" type="presParOf" srcId="{B164A72E-A819-4215-BC23-2162519150B9}" destId="{43779BAF-8BC8-49DA-800B-04360CEA7870}" srcOrd="1" destOrd="0" presId="urn:microsoft.com/office/officeart/2005/8/layout/hierarchy3"/>
    <dgm:cxn modelId="{0BCC864E-9AD5-4FF8-A7EF-40EC52BC0E9C}" type="presParOf" srcId="{41A6C8B6-5247-45AE-90E3-2A92FEA02757}" destId="{80BC5052-91A6-4345-9BFD-E8EB104D5D78}" srcOrd="1" destOrd="0" presId="urn:microsoft.com/office/officeart/2005/8/layout/hierarchy3"/>
    <dgm:cxn modelId="{89349C33-BD81-46F7-BAF6-8DC4F49ED89B}" type="presParOf" srcId="{5EAA4D15-E493-4935-8DAF-BE2D16DA0D5E}" destId="{88391F85-07C0-4A6A-AC18-E58F44F25D14}" srcOrd="1" destOrd="0" presId="urn:microsoft.com/office/officeart/2005/8/layout/hierarchy3"/>
    <dgm:cxn modelId="{C10D2290-30DB-4AEE-9F2D-D6AB2D957F63}" type="presParOf" srcId="{88391F85-07C0-4A6A-AC18-E58F44F25D14}" destId="{EBD17EDD-24A4-4396-86C7-C291467C0546}" srcOrd="0" destOrd="0" presId="urn:microsoft.com/office/officeart/2005/8/layout/hierarchy3"/>
    <dgm:cxn modelId="{9D0B252A-3887-4267-AF44-3542741F5937}" type="presParOf" srcId="{EBD17EDD-24A4-4396-86C7-C291467C0546}" destId="{84E0E77E-62BB-495E-B73E-C8DD59353533}" srcOrd="0" destOrd="0" presId="urn:microsoft.com/office/officeart/2005/8/layout/hierarchy3"/>
    <dgm:cxn modelId="{40B12FA0-249D-4EE3-A629-7FB33EF257C5}" type="presParOf" srcId="{EBD17EDD-24A4-4396-86C7-C291467C0546}" destId="{8A2A59C9-CFB5-47CF-BED9-BB932FA7C0BB}" srcOrd="1" destOrd="0" presId="urn:microsoft.com/office/officeart/2005/8/layout/hierarchy3"/>
    <dgm:cxn modelId="{9C2CE75E-6683-4E74-9F28-ECE65F6408F6}" type="presParOf" srcId="{88391F85-07C0-4A6A-AC18-E58F44F25D14}" destId="{4011A66C-228D-4D92-A5FB-44E9A242E429}" srcOrd="1" destOrd="0" presId="urn:microsoft.com/office/officeart/2005/8/layout/hierarchy3"/>
    <dgm:cxn modelId="{41F63341-D555-410A-9A41-762172608FB2}" type="presParOf" srcId="{5EAA4D15-E493-4935-8DAF-BE2D16DA0D5E}" destId="{DA90E750-1FD9-4AC3-9A12-EF82D195B49E}" srcOrd="2" destOrd="0" presId="urn:microsoft.com/office/officeart/2005/8/layout/hierarchy3"/>
    <dgm:cxn modelId="{8AC481D2-2F15-49A1-9180-C90021029FD7}" type="presParOf" srcId="{DA90E750-1FD9-4AC3-9A12-EF82D195B49E}" destId="{0FD298BE-97A3-4980-9A33-C96E2DB68987}" srcOrd="0" destOrd="0" presId="urn:microsoft.com/office/officeart/2005/8/layout/hierarchy3"/>
    <dgm:cxn modelId="{BB5F5838-DFC0-4A7A-A958-734E22FFE8A7}" type="presParOf" srcId="{0FD298BE-97A3-4980-9A33-C96E2DB68987}" destId="{53FCF1BF-4079-47FB-BADB-CB2EF09002C6}" srcOrd="0" destOrd="0" presId="urn:microsoft.com/office/officeart/2005/8/layout/hierarchy3"/>
    <dgm:cxn modelId="{51E57CF2-7FAF-4C17-82B8-C1B235EDA5D4}" type="presParOf" srcId="{0FD298BE-97A3-4980-9A33-C96E2DB68987}" destId="{785F1E49-04CA-493E-B77C-FAF85FC8F88F}" srcOrd="1" destOrd="0" presId="urn:microsoft.com/office/officeart/2005/8/layout/hierarchy3"/>
    <dgm:cxn modelId="{5AA947A5-EB5A-4FAE-A818-E10CEA02588E}" type="presParOf" srcId="{DA90E750-1FD9-4AC3-9A12-EF82D195B49E}" destId="{4D5C36C3-3AE1-4599-A470-291F09AC9BAD}" srcOrd="1" destOrd="0" presId="urn:microsoft.com/office/officeart/2005/8/layout/hierarchy3"/>
    <dgm:cxn modelId="{20994073-23BF-40D8-BD79-48C0C2D6321C}" type="presParOf" srcId="{5EAA4D15-E493-4935-8DAF-BE2D16DA0D5E}" destId="{FF0D7805-3C48-41DC-8DDF-C206776F08BD}" srcOrd="3" destOrd="0" presId="urn:microsoft.com/office/officeart/2005/8/layout/hierarchy3"/>
    <dgm:cxn modelId="{8A1AC9D8-08BC-4F8F-993E-35FC82BDF72C}" type="presParOf" srcId="{FF0D7805-3C48-41DC-8DDF-C206776F08BD}" destId="{C710F45B-3430-431F-ACB2-B99FB573B6F2}" srcOrd="0" destOrd="0" presId="urn:microsoft.com/office/officeart/2005/8/layout/hierarchy3"/>
    <dgm:cxn modelId="{A8FFB164-3BAA-410A-9146-779B57DD9AC9}" type="presParOf" srcId="{C710F45B-3430-431F-ACB2-B99FB573B6F2}" destId="{022199E5-96E6-4729-AF48-242692C164FD}" srcOrd="0" destOrd="0" presId="urn:microsoft.com/office/officeart/2005/8/layout/hierarchy3"/>
    <dgm:cxn modelId="{753C672B-EFC7-437B-AB07-7FFC9DCE6B0B}" type="presParOf" srcId="{C710F45B-3430-431F-ACB2-B99FB573B6F2}" destId="{65413C26-3E84-4D30-9E7D-651F33C15D06}" srcOrd="1" destOrd="0" presId="urn:microsoft.com/office/officeart/2005/8/layout/hierarchy3"/>
    <dgm:cxn modelId="{157BFD8D-2614-4CD9-A9BB-A296E796C4AE}" type="presParOf" srcId="{FF0D7805-3C48-41DC-8DDF-C206776F08BD}" destId="{7949A72B-F469-403B-8427-DA40D503867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B0396-6A62-4EE8-A4A0-C3EE936C225F}">
      <dsp:nvSpPr>
        <dsp:cNvPr id="0" name=""/>
        <dsp:cNvSpPr/>
      </dsp:nvSpPr>
      <dsp:spPr>
        <a:xfrm>
          <a:off x="1852" y="1250677"/>
          <a:ext cx="2129611" cy="10648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500" kern="1200" dirty="0"/>
            <a:t>Планиране</a:t>
          </a:r>
        </a:p>
      </dsp:txBody>
      <dsp:txXfrm>
        <a:off x="33039" y="1281864"/>
        <a:ext cx="2067237" cy="1002431"/>
      </dsp:txXfrm>
    </dsp:sp>
    <dsp:sp modelId="{84E0E77E-62BB-495E-B73E-C8DD59353533}">
      <dsp:nvSpPr>
        <dsp:cNvPr id="0" name=""/>
        <dsp:cNvSpPr/>
      </dsp:nvSpPr>
      <dsp:spPr>
        <a:xfrm>
          <a:off x="2663867" y="1250677"/>
          <a:ext cx="2129611" cy="1064805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500" kern="1200" dirty="0"/>
            <a:t>Работа</a:t>
          </a:r>
        </a:p>
      </dsp:txBody>
      <dsp:txXfrm>
        <a:off x="2695054" y="1281864"/>
        <a:ext cx="2067237" cy="1002431"/>
      </dsp:txXfrm>
    </dsp:sp>
    <dsp:sp modelId="{53FCF1BF-4079-47FB-BADB-CB2EF09002C6}">
      <dsp:nvSpPr>
        <dsp:cNvPr id="0" name=""/>
        <dsp:cNvSpPr/>
      </dsp:nvSpPr>
      <dsp:spPr>
        <a:xfrm>
          <a:off x="5325881" y="1250677"/>
          <a:ext cx="2129611" cy="1064805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500" kern="1200" dirty="0"/>
            <a:t>Документация</a:t>
          </a:r>
        </a:p>
      </dsp:txBody>
      <dsp:txXfrm>
        <a:off x="5357068" y="1281864"/>
        <a:ext cx="2067237" cy="1002431"/>
      </dsp:txXfrm>
    </dsp:sp>
    <dsp:sp modelId="{022199E5-96E6-4729-AF48-242692C164FD}">
      <dsp:nvSpPr>
        <dsp:cNvPr id="0" name=""/>
        <dsp:cNvSpPr/>
      </dsp:nvSpPr>
      <dsp:spPr>
        <a:xfrm>
          <a:off x="7987895" y="1250677"/>
          <a:ext cx="2129611" cy="106480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500" kern="1200" dirty="0"/>
            <a:t>Презентация</a:t>
          </a:r>
        </a:p>
      </dsp:txBody>
      <dsp:txXfrm>
        <a:off x="8019082" y="1281864"/>
        <a:ext cx="2067237" cy="1002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83354C2-D925-8339-FD8C-CE33DED68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4E84CD6-BE25-3291-3935-E57587E10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EE8E126-B553-3B18-0301-78C737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08C2-436C-4E6C-99F1-36D69CB88047}" type="datetimeFigureOut">
              <a:rPr lang="bg-BG" smtClean="0"/>
              <a:t>27.6.2022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E6B494B-0AE4-AB7D-3C5F-57F2907E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0517FBA-27C8-E8D1-E605-CA72FCD4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FF88-AF57-41D9-B869-582B48B8BD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5121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3CCEB75-0906-6E1E-5702-A506AF5A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76BA4BB2-917F-DDB3-2F90-A48F3ED11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AD7B4AB-7218-E972-8A30-6139FA97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08C2-436C-4E6C-99F1-36D69CB88047}" type="datetimeFigureOut">
              <a:rPr lang="bg-BG" smtClean="0"/>
              <a:t>27.6.2022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BD6CF63-52C1-319A-AB2D-CBA4F964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E6E20DF-AC59-7D9B-E72D-89C99BD3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FF88-AF57-41D9-B869-582B48B8BD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702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3EC64EC0-29B1-9B54-EB55-00B67A425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4AC5CB9C-A584-6E9A-DA46-D70DB1563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8E8B23C-9CEB-29FE-C74C-59F6F89D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08C2-436C-4E6C-99F1-36D69CB88047}" type="datetimeFigureOut">
              <a:rPr lang="bg-BG" smtClean="0"/>
              <a:t>27.6.2022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70FC026-3D3C-F5C7-DDFB-BC93F82A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A166E443-0CD4-C1F3-1EC4-BAD4C5D4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FF88-AF57-41D9-B869-582B48B8BD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590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B269E7-F149-084F-C244-3A61B649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9F36719-A48C-3636-C326-1E275FD8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92B7EC3-B51D-A492-D5B0-3EEFD27E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08C2-436C-4E6C-99F1-36D69CB88047}" type="datetimeFigureOut">
              <a:rPr lang="bg-BG" smtClean="0"/>
              <a:t>27.6.2022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324A369B-8539-2BD9-2799-9EABC8C5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5C19A56F-749D-26FE-1D14-2A5840FD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FF88-AF57-41D9-B869-582B48B8BD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764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DD95050-6956-CEA2-1DD3-E5EACF1B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0A9A25EB-FC2D-B24F-B03F-8CFC2108F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651F1711-8A55-51BC-7A3F-FE65A1EC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08C2-436C-4E6C-99F1-36D69CB88047}" type="datetimeFigureOut">
              <a:rPr lang="bg-BG" smtClean="0"/>
              <a:t>27.6.2022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F668CB47-AD08-8B0B-BF7E-5851FF19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AB866F80-7429-3AC1-4A67-626DB6B2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FF88-AF57-41D9-B869-582B48B8BD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24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077FD64-D7D4-FE87-C3E9-53078254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F435F32-8A96-D80E-287A-7F899FFEE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2EAAF6DF-1362-47F7-A415-43FBF86A0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B65B3298-7CBE-2F66-6B8F-F66CB03D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08C2-436C-4E6C-99F1-36D69CB88047}" type="datetimeFigureOut">
              <a:rPr lang="bg-BG" smtClean="0"/>
              <a:t>27.6.2022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6655C33-6D1D-112E-70E5-B3111957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CDD4A31C-001E-283E-E490-5F7826E7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FF88-AF57-41D9-B869-582B48B8BD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407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A356480-AACC-52F7-0BF3-8ED8ECFF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D1B8B9D-D441-696F-72B7-68787831D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8A512074-43AD-87C8-4C15-89A587589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04C7D54B-C34C-A5AE-F8A7-DCDA9DBE8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FAA62AE0-CD16-BCC9-5C34-ABA0A6532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891F0F34-426C-76B3-0FCC-4D477E39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08C2-436C-4E6C-99F1-36D69CB88047}" type="datetimeFigureOut">
              <a:rPr lang="bg-BG" smtClean="0"/>
              <a:t>27.6.2022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4D2E6DE7-AB23-A548-708F-AFB60C9B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AC04E0A3-48BB-5E04-013C-9DE5A882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FF88-AF57-41D9-B869-582B48B8BD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994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AA0383-4FEB-17FD-9A68-E991CEFC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9414F128-C181-D044-1CA7-A6A9895F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08C2-436C-4E6C-99F1-36D69CB88047}" type="datetimeFigureOut">
              <a:rPr lang="bg-BG" smtClean="0"/>
              <a:t>27.6.2022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8950E244-9410-A431-C98D-8F5855E0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334E6DA2-3542-0EC0-82B1-2EC0B0A7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FF88-AF57-41D9-B869-582B48B8BD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349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8A84A454-3699-0E2C-7703-353E3FEA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08C2-436C-4E6C-99F1-36D69CB88047}" type="datetimeFigureOut">
              <a:rPr lang="bg-BG" smtClean="0"/>
              <a:t>27.6.2022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58EAC160-F840-B04B-DC77-05962BCE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CDB3A8E3-694F-1941-E827-78B8A51A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FF88-AF57-41D9-B869-582B48B8BD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289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88EC7BD-98DA-39B4-7A5D-DE986F20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A3C189B-7C6E-177B-8672-54921288E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A651BE7-04D5-7498-E383-EC99F0F44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76EB96D3-489E-8CDB-B572-A523F8C3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08C2-436C-4E6C-99F1-36D69CB88047}" type="datetimeFigureOut">
              <a:rPr lang="bg-BG" smtClean="0"/>
              <a:t>27.6.2022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6F8C7786-60A4-DD75-0F08-D4D1C6DC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96F85682-66DB-D7CC-8D78-397FF98F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FF88-AF57-41D9-B869-582B48B8BD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329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61241E-AAC8-E04E-8A14-A5E288E3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EB9E5D4D-131D-C1A1-BD10-5F4353463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649E5F65-B251-DA72-CD90-D06EC99D6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C7663FF7-D5C7-C0E2-0231-22941CA0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08C2-436C-4E6C-99F1-36D69CB88047}" type="datetimeFigureOut">
              <a:rPr lang="bg-BG" smtClean="0"/>
              <a:t>27.6.2022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222B50B-4E89-65AA-7D2C-24D6D160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AA926960-5CB6-88D4-5492-24B458A1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FF88-AF57-41D9-B869-582B48B8BD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640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CF970A62-BABF-FD38-EB82-52179846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FB99C6D-89E6-6074-F84C-BA761C125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1704CB3-C314-CB6D-6C6C-1B28C154E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E08C2-436C-4E6C-99F1-36D69CB88047}" type="datetimeFigureOut">
              <a:rPr lang="bg-BG" smtClean="0"/>
              <a:t>27.6.2022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4F7A04D4-4F9B-5DA0-B74D-5E6645CD3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20563837-0CAE-3E6F-4812-A6A2425E3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9FF88-AF57-41D9-B869-582B48B8BD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76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16CBCF7-A144-DA1E-13C8-6DD0AA5EA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Game Breakers</a:t>
            </a:r>
            <a:endParaRPr lang="bg-BG" sz="4000">
              <a:solidFill>
                <a:schemeClr val="tx2"/>
              </a:solidFill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E037214F-184E-0A0B-A8BD-71B5174B2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bg-BG" sz="200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9A7E32-943E-D2D0-242C-8F0A217B2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470" y="2023633"/>
            <a:ext cx="4141760" cy="3725133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4493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E2EBB8F-F8E3-5187-8691-235DB1CA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329700"/>
            <a:ext cx="9833548" cy="1066802"/>
          </a:xfrm>
        </p:spPr>
        <p:txBody>
          <a:bodyPr anchor="b">
            <a:normAutofit/>
          </a:bodyPr>
          <a:lstStyle/>
          <a:p>
            <a:r>
              <a:rPr lang="bg-BG" sz="3600" dirty="0">
                <a:solidFill>
                  <a:schemeClr val="tx2"/>
                </a:solidFill>
              </a:rPr>
              <a:t>Отбор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6E832E4-392B-FC38-D6ED-86A24110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2163064"/>
            <a:ext cx="9833548" cy="3936521"/>
          </a:xfrm>
        </p:spPr>
        <p:txBody>
          <a:bodyPr anchor="ctr">
            <a:normAutofit/>
          </a:bodyPr>
          <a:lstStyle/>
          <a:p>
            <a:r>
              <a:rPr lang="bg-BG" dirty="0">
                <a:solidFill>
                  <a:schemeClr val="tx2"/>
                </a:solidFill>
              </a:rPr>
              <a:t>Добрин Пейчев </a:t>
            </a:r>
            <a:r>
              <a:rPr lang="en-US" dirty="0">
                <a:solidFill>
                  <a:schemeClr val="tx2"/>
                </a:solidFill>
              </a:rPr>
              <a:t>– Scrum Trainer/QA</a:t>
            </a:r>
          </a:p>
          <a:p>
            <a:r>
              <a:rPr lang="bg-BG" dirty="0">
                <a:solidFill>
                  <a:schemeClr val="tx2"/>
                </a:solidFill>
              </a:rPr>
              <a:t>Николай Бранков </a:t>
            </a:r>
            <a:r>
              <a:rPr lang="en-US" dirty="0">
                <a:solidFill>
                  <a:schemeClr val="tx2"/>
                </a:solidFill>
              </a:rPr>
              <a:t>– Scrum Trainer/QA</a:t>
            </a:r>
          </a:p>
          <a:p>
            <a:r>
              <a:rPr lang="bg-BG" dirty="0">
                <a:solidFill>
                  <a:schemeClr val="tx2"/>
                </a:solidFill>
              </a:rPr>
              <a:t>Андрей </a:t>
            </a:r>
            <a:r>
              <a:rPr lang="bg-BG" dirty="0" err="1">
                <a:solidFill>
                  <a:schemeClr val="tx2"/>
                </a:solidFill>
              </a:rPr>
              <a:t>Мутлу</a:t>
            </a:r>
            <a:r>
              <a:rPr lang="bg-BG" dirty="0">
                <a:solidFill>
                  <a:schemeClr val="tx2"/>
                </a:solidFill>
              </a:rPr>
              <a:t> – </a:t>
            </a:r>
            <a:r>
              <a:rPr lang="en-US" dirty="0">
                <a:solidFill>
                  <a:schemeClr val="tx2"/>
                </a:solidFill>
              </a:rPr>
              <a:t>Backend</a:t>
            </a:r>
            <a:endParaRPr lang="bg-BG" dirty="0">
              <a:solidFill>
                <a:schemeClr val="tx2"/>
              </a:solidFill>
            </a:endParaRPr>
          </a:p>
          <a:p>
            <a:r>
              <a:rPr lang="bg-BG" dirty="0">
                <a:solidFill>
                  <a:schemeClr val="tx2"/>
                </a:solidFill>
              </a:rPr>
              <a:t>Александър Баев</a:t>
            </a:r>
            <a:r>
              <a:rPr lang="en-US" dirty="0">
                <a:solidFill>
                  <a:schemeClr val="tx2"/>
                </a:solidFill>
              </a:rPr>
              <a:t> – Backend</a:t>
            </a:r>
            <a:endParaRPr lang="bg-BG" dirty="0">
              <a:solidFill>
                <a:schemeClr val="tx2"/>
              </a:solidFill>
            </a:endParaRPr>
          </a:p>
          <a:p>
            <a:r>
              <a:rPr lang="bg-BG" dirty="0">
                <a:solidFill>
                  <a:schemeClr val="tx2"/>
                </a:solidFill>
              </a:rPr>
              <a:t>Георги </a:t>
            </a:r>
            <a:r>
              <a:rPr lang="bg-BG" dirty="0" err="1">
                <a:solidFill>
                  <a:schemeClr val="tx2"/>
                </a:solidFill>
              </a:rPr>
              <a:t>Котаков</a:t>
            </a:r>
            <a:r>
              <a:rPr lang="bg-BG" dirty="0">
                <a:solidFill>
                  <a:schemeClr val="tx2"/>
                </a:solidFill>
              </a:rPr>
              <a:t> – </a:t>
            </a:r>
            <a:r>
              <a:rPr lang="en-US" dirty="0">
                <a:solidFill>
                  <a:schemeClr val="tx2"/>
                </a:solidFill>
              </a:rPr>
              <a:t>Backend</a:t>
            </a:r>
            <a:endParaRPr lang="bg-BG" dirty="0">
              <a:solidFill>
                <a:schemeClr val="tx2"/>
              </a:solidFill>
            </a:endParaRPr>
          </a:p>
          <a:p>
            <a:r>
              <a:rPr lang="bg-BG" dirty="0">
                <a:solidFill>
                  <a:schemeClr val="tx2"/>
                </a:solidFill>
              </a:rPr>
              <a:t>Апостол </a:t>
            </a:r>
            <a:r>
              <a:rPr lang="bg-BG" dirty="0" err="1">
                <a:solidFill>
                  <a:schemeClr val="tx2"/>
                </a:solidFill>
              </a:rPr>
              <a:t>Купенов</a:t>
            </a:r>
            <a:r>
              <a:rPr lang="bg-BG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– Frontend</a:t>
            </a:r>
            <a:endParaRPr lang="bg-BG" dirty="0">
              <a:solidFill>
                <a:schemeClr val="tx2"/>
              </a:solidFill>
            </a:endParaRPr>
          </a:p>
          <a:p>
            <a:r>
              <a:rPr lang="bg-BG" dirty="0">
                <a:solidFill>
                  <a:schemeClr val="tx2"/>
                </a:solidFill>
              </a:rPr>
              <a:t>Стоян </a:t>
            </a:r>
            <a:r>
              <a:rPr lang="bg-BG" dirty="0" err="1">
                <a:solidFill>
                  <a:schemeClr val="tx2"/>
                </a:solidFill>
              </a:rPr>
              <a:t>Скулиев</a:t>
            </a:r>
            <a:r>
              <a:rPr lang="bg-BG" dirty="0">
                <a:solidFill>
                  <a:schemeClr val="tx2"/>
                </a:solidFill>
              </a:rPr>
              <a:t> – </a:t>
            </a:r>
            <a:r>
              <a:rPr lang="en-US" dirty="0">
                <a:solidFill>
                  <a:schemeClr val="tx2"/>
                </a:solidFill>
              </a:rPr>
              <a:t>Frontend</a:t>
            </a:r>
            <a:endParaRPr lang="bg-B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60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CF4431B-5B5A-D8DA-DF49-282F979A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Преход на работа</a:t>
            </a:r>
          </a:p>
        </p:txBody>
      </p:sp>
      <p:grpSp>
        <p:nvGrpSpPr>
          <p:cNvPr id="44" name="Group 30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32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34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36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38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Диаграма 2">
            <a:extLst>
              <a:ext uri="{FF2B5EF4-FFF2-40B4-BE49-F238E27FC236}">
                <a16:creationId xmlns:a16="http://schemas.microsoft.com/office/drawing/2014/main" id="{4B37E61B-E122-C53D-4CEF-4FADC35A4C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826875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745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A160AE0-E428-FBD2-B39B-75CC1D28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1110537"/>
          </a:xfrm>
        </p:spPr>
        <p:txBody>
          <a:bodyPr>
            <a:normAutofit/>
          </a:bodyPr>
          <a:lstStyle/>
          <a:p>
            <a:r>
              <a:rPr lang="bg-BG" sz="5200" b="1"/>
              <a:t>Използвани технологии</a:t>
            </a:r>
            <a:endParaRPr lang="bg-BG" sz="5200"/>
          </a:p>
        </p:txBody>
      </p:sp>
      <p:pic>
        <p:nvPicPr>
          <p:cNvPr id="6" name="Picture 9" descr="Icon&#10;&#10;Description automatically generated">
            <a:extLst>
              <a:ext uri="{FF2B5EF4-FFF2-40B4-BE49-F238E27FC236}">
                <a16:creationId xmlns:a16="http://schemas.microsoft.com/office/drawing/2014/main" id="{00B67A7F-476F-2137-6DAD-C14FC20A60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0" y="1834939"/>
            <a:ext cx="2056976" cy="2056976"/>
          </a:xfrm>
          <a:prstGeom prst="rect">
            <a:avLst/>
          </a:prstGeom>
        </p:spPr>
      </p:pic>
      <p:pic>
        <p:nvPicPr>
          <p:cNvPr id="7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540B3469-0F43-8B1B-3DC5-19C5EC49C1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85" y="1834939"/>
            <a:ext cx="2056976" cy="2056976"/>
          </a:xfrm>
          <a:prstGeom prst="rect">
            <a:avLst/>
          </a:prstGeom>
        </p:spPr>
      </p:pic>
      <p:pic>
        <p:nvPicPr>
          <p:cNvPr id="5" name="Picture 20" descr="Icon&#10;&#10;Description automatically generated">
            <a:extLst>
              <a:ext uri="{FF2B5EF4-FFF2-40B4-BE49-F238E27FC236}">
                <a16:creationId xmlns:a16="http://schemas.microsoft.com/office/drawing/2014/main" id="{71D66AF4-D713-072B-A204-4EACECC09B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294" y="4063630"/>
            <a:ext cx="2209506" cy="2056976"/>
          </a:xfrm>
          <a:prstGeom prst="rect">
            <a:avLst/>
          </a:prstGeom>
        </p:spPr>
      </p:pic>
      <p:pic>
        <p:nvPicPr>
          <p:cNvPr id="4" name="Picture 18" descr="Icon&#10;&#10;Description automatically generated">
            <a:extLst>
              <a:ext uri="{FF2B5EF4-FFF2-40B4-BE49-F238E27FC236}">
                <a16:creationId xmlns:a16="http://schemas.microsoft.com/office/drawing/2014/main" id="{E8FCA50D-AD13-8CD8-0F07-1A75CCEDB7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37" y="4063630"/>
            <a:ext cx="2211802" cy="2056976"/>
          </a:xfrm>
          <a:prstGeom prst="rect">
            <a:avLst/>
          </a:prstGeom>
        </p:spPr>
      </p:pic>
      <p:pic>
        <p:nvPicPr>
          <p:cNvPr id="3080" name="Picture 8" descr="Discord Logo">
            <a:extLst>
              <a:ext uri="{FF2B5EF4-FFF2-40B4-BE49-F238E27FC236}">
                <a16:creationId xmlns:a16="http://schemas.microsoft.com/office/drawing/2014/main" id="{36C2730E-26C8-A8EF-C12E-7E8583D90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9667" r="90000">
                        <a14:foregroundMark x1="9667" y1="69625" x2="9667" y2="69625"/>
                        <a14:foregroundMark x1="9667" y1="69625" x2="9667" y2="69625"/>
                        <a14:foregroundMark x1="9667" y1="68125" x2="9667" y2="68125"/>
                        <a14:backgroundMark x1="21667" y1="67875" x2="21667" y2="67875"/>
                        <a14:backgroundMark x1="21667" y1="67875" x2="21667" y2="67875"/>
                        <a14:backgroundMark x1="21111" y1="67500" x2="21111" y2="67500"/>
                        <a14:backgroundMark x1="21111" y1="67500" x2="21111" y2="67500"/>
                        <a14:backgroundMark x1="20778" y1="66875" x2="20778" y2="66875"/>
                        <a14:backgroundMark x1="20778" y1="66875" x2="20778" y2="66875"/>
                        <a14:backgroundMark x1="78556" y1="68125" x2="78556" y2="68125"/>
                        <a14:backgroundMark x1="78556" y1="68125" x2="78556" y2="68125"/>
                        <a14:backgroundMark x1="78889" y1="67500" x2="78889" y2="67500"/>
                        <a14:backgroundMark x1="78889" y1="67500" x2="78889" y2="67500"/>
                        <a14:backgroundMark x1="79000" y1="67375" x2="79000" y2="67375"/>
                        <a14:backgroundMark x1="79000" y1="67375" x2="79000" y2="67375"/>
                        <a14:backgroundMark x1="79111" y1="67000" x2="79111" y2="67000"/>
                        <a14:backgroundMark x1="79333" y1="67250" x2="79333" y2="67250"/>
                        <a14:backgroundMark x1="22778" y1="28750" x2="22778" y2="28750"/>
                        <a14:backgroundMark x1="22778" y1="28750" x2="22778" y2="28750"/>
                        <a14:backgroundMark x1="77222" y1="28875" x2="77222" y2="28875"/>
                        <a14:backgroundMark x1="77222" y1="28875" x2="77222" y2="28875"/>
                        <a14:backgroundMark x1="77444" y1="29125" x2="77444" y2="29125"/>
                        <a14:backgroundMark x1="77444" y1="29125" x2="77444" y2="29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5469" y="4063630"/>
            <a:ext cx="2311209" cy="205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real Engine 4 Text png download - 900*900 - Free Transparent Unreal  Engine 4 png Download. - CleanPNG / KissPNG">
            <a:extLst>
              <a:ext uri="{FF2B5EF4-FFF2-40B4-BE49-F238E27FC236}">
                <a16:creationId xmlns:a16="http://schemas.microsoft.com/office/drawing/2014/main" id="{BD9AA14D-280C-083B-9B18-A8130B374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333" b="90000" l="10000" r="90000">
                        <a14:foregroundMark x1="41667" y1="44333" x2="41667" y2="44333"/>
                        <a14:foregroundMark x1="41667" y1="44333" x2="41667" y2="44333"/>
                        <a14:foregroundMark x1="74222" y1="37889" x2="74222" y2="37889"/>
                        <a14:foregroundMark x1="74000" y1="37889" x2="74000" y2="37889"/>
                        <a14:foregroundMark x1="50556" y1="9333" x2="50556" y2="9333"/>
                        <a14:foregroundMark x1="50444" y1="9333" x2="50444" y2="9333"/>
                        <a14:foregroundMark x1="74333" y1="31222" x2="74333" y2="31222"/>
                        <a14:backgroundMark x1="71444" y1="37222" x2="71444" y2="37222"/>
                        <a14:backgroundMark x1="71444" y1="37222" x2="71444" y2="3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577" y="1532325"/>
            <a:ext cx="2719823" cy="271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06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EBFE379-33EA-5260-B855-CA338362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Играта</a:t>
            </a:r>
            <a:endParaRPr lang="en-US" sz="52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947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1CB175E-CB14-9C20-1A0A-0CD678D8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bg-BG" sz="5200" dirty="0">
                <a:solidFill>
                  <a:schemeClr val="tx2"/>
                </a:solidFill>
              </a:rPr>
              <a:t>Благодарим Ви за вниманието!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0399A4F-4655-E08E-5D3A-FA00590F8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endParaRPr lang="bg-BG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15537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52</Words>
  <Application>Microsoft Office PowerPoint</Application>
  <PresentationFormat>Широк екран</PresentationFormat>
  <Paragraphs>17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на Office</vt:lpstr>
      <vt:lpstr>Game Breakers</vt:lpstr>
      <vt:lpstr>Отбор</vt:lpstr>
      <vt:lpstr>Преход на работа</vt:lpstr>
      <vt:lpstr>Използвани технологии</vt:lpstr>
      <vt:lpstr>Играта</vt:lpstr>
      <vt:lpstr>Благодарим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Breakers</dc:title>
  <dc:creator>Добрин Ивелинов Пейчев</dc:creator>
  <cp:lastModifiedBy>Добрин Ивелинов Пейчев</cp:lastModifiedBy>
  <cp:revision>2</cp:revision>
  <dcterms:created xsi:type="dcterms:W3CDTF">2022-06-26T20:01:40Z</dcterms:created>
  <dcterms:modified xsi:type="dcterms:W3CDTF">2022-06-26T21:22:20Z</dcterms:modified>
</cp:coreProperties>
</file>