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223F-B289-414A-A566-038735910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23781-C052-456C-A0FE-B418A0496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BF339-2A59-4F75-9028-CE102FB8E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2892-A51E-4B8F-AA7C-774E73541C21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B72BA-8B7D-418A-9882-6CBC3018C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8472F-B61A-4999-837D-DE586E40F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1640A-2FC3-4006-850C-B2529350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7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45A95-1FE2-4ACA-91C6-C8D11FA02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258CD-5081-47D0-9ED5-1F3DFBC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27078-A9A0-452D-9BAC-006C602EC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2892-A51E-4B8F-AA7C-774E73541C21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C4F39-B534-4138-9236-775068C2B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ABF0A-0E90-4EFF-AD55-4CCE6949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1640A-2FC3-4006-850C-B2529350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4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AC4AB9-603D-4CF1-A40E-95996FA7E5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3D7F5-E549-4F4A-A2A5-2CCEA4D80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04DFF-2643-4AFD-892A-565DEEC1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2892-A51E-4B8F-AA7C-774E73541C21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E5C5F-BC9F-440F-9F41-C76F2CF5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8B485-335A-4EF2-AE47-616936DF5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1640A-2FC3-4006-850C-B2529350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3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C8494-DD28-430D-A9CD-E5CA792A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6DCE0-BEDB-4BA4-88A7-44FC23222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0DEFB-4F87-469B-892B-E49DD529E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2892-A51E-4B8F-AA7C-774E73541C21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93BAB-6972-4B6F-8FE3-0F3FA91CD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EFC15-8177-4F7B-95BC-1CD354C57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1640A-2FC3-4006-850C-B2529350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8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4BE4D-D08F-4FDD-8ED5-2DB6B506D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1ABFD-3D0B-455F-87E0-89272EFB2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F8E9F-483C-49ED-992B-E1CF1DB1D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2892-A51E-4B8F-AA7C-774E73541C21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28C3C-9049-4945-BE86-52C30D3C3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DEFA9-A508-48C7-995D-475954E0D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1640A-2FC3-4006-850C-B2529350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70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C6B4F-CE1F-4A09-A28E-0868AB305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EE064-3C71-46BC-ABB1-0A36167EA3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B105D-57E1-436B-86A8-B7DADB11A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B940B-98F8-44E2-A9D9-0570AE5C3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2892-A51E-4B8F-AA7C-774E73541C21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99275-01E3-4808-B358-0EB455160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E784F-36C3-46CB-8195-7392C6ED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1640A-2FC3-4006-850C-B2529350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4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B521-EDBC-4309-BB11-BC01C5799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C2243-598C-4B15-BDD5-821EEE3B6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15690-6A36-4A51-8155-BDC9AF40B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47907-6295-44CD-84B7-C2915D1B9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B9C05-A2CC-4E1D-A29A-AFFD52A22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037DB8-E061-4507-8231-127730534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2892-A51E-4B8F-AA7C-774E73541C21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897B99-A7FE-4F43-BA1C-E1086EA01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025D7E-CE1B-4AA2-B490-2B93CC90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1640A-2FC3-4006-850C-B2529350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53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1ED9F-0B6F-40E8-8C71-98EF31D4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C79DB-D39E-4831-9B6E-BD04A5C4E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2892-A51E-4B8F-AA7C-774E73541C21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7C36A-D04D-427E-B93D-7BBB96AC6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73A95-26CA-4525-B12A-EF58CE385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1640A-2FC3-4006-850C-B2529350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9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EEED1D-2F46-45ED-8D18-038CA611E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2892-A51E-4B8F-AA7C-774E73541C21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9A051F-2A78-461B-9582-A330AF5A6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1BDBC-62B1-4A0A-BE61-58D0C1C87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1640A-2FC3-4006-850C-B2529350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1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8B549-BAD1-4F5A-B2AB-AF4B033B1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7BFD8-1FD0-4867-AFBB-E7AA6650D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AD6AA-8495-4EFF-A4AC-4D04FC7D2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1A392-0ACC-4D76-8E51-55C4F02FE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2892-A51E-4B8F-AA7C-774E73541C21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9A232-1EFB-4581-A770-FFC44742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E7923-8948-43D8-84BC-6318916D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1640A-2FC3-4006-850C-B2529350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48BA2-C77C-4A73-8174-57685A2C7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4CFA12-7900-4C5E-B35B-061F2AAAA9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988C5-0160-439D-9A27-BB7F1D5C2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B5EF6-DF78-403F-A8AE-227F2F550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2892-A51E-4B8F-AA7C-774E73541C21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23BDA-4572-4A3C-9421-23BC66EB7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DE1EE-B89F-4B0D-8B70-62A047A60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1640A-2FC3-4006-850C-B2529350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6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E1F099-7089-4B59-9AF7-11F068200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F4093-CABA-4E2A-B9AE-D7B0C3783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5F9AC-646E-457E-8420-C9F01BECB4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62892-A51E-4B8F-AA7C-774E73541C21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12B8A-FD2A-4DA4-BD8D-2CBB5EA817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773C2-E757-4B1B-B4D4-4449B239B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1640A-2FC3-4006-850C-B2529350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2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raspbian.org/RaspbianMirror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raspberrypi.org/software/operating-systems/#raspberry-pi-os-32-b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5446E-DDF8-48AE-8154-2F06203AA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04641"/>
            <a:ext cx="9144000" cy="951321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US" dirty="0"/>
              <a:t>aspberry </a:t>
            </a:r>
            <a:r>
              <a:rPr lang="en-US" dirty="0">
                <a:solidFill>
                  <a:schemeClr val="accent2"/>
                </a:solidFill>
              </a:rPr>
              <a:t>P</a:t>
            </a:r>
            <a:r>
              <a:rPr lang="en-US" dirty="0"/>
              <a:t>i </a:t>
            </a:r>
            <a:r>
              <a:rPr lang="en-US" dirty="0">
                <a:solidFill>
                  <a:schemeClr val="accent2"/>
                </a:solidFill>
              </a:rPr>
              <a:t>T</a:t>
            </a:r>
            <a:r>
              <a:rPr lang="en-US" dirty="0"/>
              <a:t>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07BDE-B369-4B9A-AB08-DED9551DD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51321"/>
          </a:xfrm>
        </p:spPr>
        <p:txBody>
          <a:bodyPr/>
          <a:lstStyle/>
          <a:p>
            <a:r>
              <a:rPr lang="en-US" dirty="0"/>
              <a:t>Phumiphat Charoentananuwat 6372093721</a:t>
            </a:r>
          </a:p>
          <a:p>
            <a:r>
              <a:rPr lang="en-US" dirty="0" err="1"/>
              <a:t>Nisawan</a:t>
            </a:r>
            <a:r>
              <a:rPr lang="en-US" dirty="0"/>
              <a:t> </a:t>
            </a:r>
            <a:r>
              <a:rPr lang="en-US" dirty="0" err="1"/>
              <a:t>Ngambenjavichaikul</a:t>
            </a:r>
            <a:r>
              <a:rPr lang="en-US" dirty="0"/>
              <a:t> 6372066821</a:t>
            </a:r>
          </a:p>
        </p:txBody>
      </p:sp>
    </p:spTree>
    <p:extLst>
      <p:ext uri="{BB962C8B-B14F-4D97-AF65-F5344CB8AC3E}">
        <p14:creationId xmlns:p14="http://schemas.microsoft.com/office/powerpoint/2010/main" val="3893501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6D556-9441-4225-B032-BB34C3D57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P</a:t>
            </a:r>
            <a:r>
              <a:rPr lang="en-US" dirty="0"/>
              <a:t>roblem : Error 404 : not found IP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083D4BE-0D9D-43E7-9AF9-413FFB976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4406"/>
            <a:ext cx="10626817" cy="35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20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2384-0E8A-4861-8598-C260EA5A6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P</a:t>
            </a:r>
            <a:r>
              <a:rPr lang="en-US" dirty="0"/>
              <a:t>roblem : Error 404 : not found 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2CF1B-4F35-48FB-BE69-C8A36CE01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678"/>
          </a:xfrm>
        </p:spPr>
        <p:txBody>
          <a:bodyPr>
            <a:normAutofit/>
          </a:bodyPr>
          <a:lstStyle/>
          <a:p>
            <a:r>
              <a:rPr lang="en-US" dirty="0"/>
              <a:t>Solve by :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nano /</a:t>
            </a:r>
            <a:r>
              <a:rPr lang="en-US" dirty="0" err="1"/>
              <a:t>etc</a:t>
            </a:r>
            <a:r>
              <a:rPr lang="en-US" dirty="0"/>
              <a:t>/apt/</a:t>
            </a:r>
            <a:r>
              <a:rPr lang="en-US" dirty="0" err="1"/>
              <a:t>source.list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2"/>
              </a:rPr>
              <a:t>http://www.raspbian.org/RaspbianMirrors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Select one </a:t>
            </a:r>
            <a:r>
              <a:rPr lang="en-US" dirty="0" err="1"/>
              <a:t>url</a:t>
            </a:r>
            <a:r>
              <a:rPr lang="en-US" dirty="0"/>
              <a:t> and replace the </a:t>
            </a:r>
            <a:r>
              <a:rPr lang="en-US" dirty="0" err="1"/>
              <a:t>url</a:t>
            </a:r>
            <a:r>
              <a:rPr lang="en-US" dirty="0"/>
              <a:t> above that got highlight. </a:t>
            </a:r>
          </a:p>
          <a:p>
            <a:pPr lvl="1"/>
            <a:r>
              <a:rPr lang="en-US" dirty="0"/>
              <a:t>Then try to do the previous command again.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2B4714A-C6FB-4BC9-9028-D33EA4025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845227"/>
              </p:ext>
            </p:extLst>
          </p:nvPr>
        </p:nvGraphicFramePr>
        <p:xfrm>
          <a:off x="2032000" y="2741413"/>
          <a:ext cx="812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844920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 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http://raspbian.raspberrypi.org/raspbian/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stretch main </a:t>
                      </a:r>
                      <a:r>
                        <a:rPr lang="en-US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contrib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non-free </a:t>
                      </a:r>
                      <a:r>
                        <a:rPr lang="en-US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rpi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# Uncomment line below then 'apt-get update' to enable 'apt-get source' #deb-src http://raspbian.raspberrypi.org/raspbian/ stretch main </a:t>
                      </a:r>
                      <a:r>
                        <a:rPr lang="en-US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contrib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non-free </a:t>
                      </a:r>
                      <a:r>
                        <a:rPr lang="en-US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53455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C5E3498-DCDD-4B6F-82A1-2A3286AB5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016" y="4351938"/>
            <a:ext cx="9031202" cy="11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71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3D915-DAF7-4D7D-8BB9-B06A3BB3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</a:t>
            </a:r>
            <a:r>
              <a:rPr lang="en-US" dirty="0"/>
              <a:t>roblem : </a:t>
            </a:r>
            <a:r>
              <a:rPr lang="en-US" sz="4400" dirty="0"/>
              <a:t>Can’t access camera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DEEA1-8E06-42B3-B6A1-6547A99B7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Can’t access camera because it wasn’t released.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got this problem in ubuntu laptop. But we think it can appear in </a:t>
            </a:r>
            <a:r>
              <a:rPr lang="en-US" sz="2400" dirty="0" err="1"/>
              <a:t>Rpi</a:t>
            </a:r>
            <a:r>
              <a:rPr lang="en-US" sz="2400" dirty="0"/>
              <a:t> too.</a:t>
            </a:r>
          </a:p>
          <a:p>
            <a:r>
              <a:rPr lang="en-US" sz="2400" dirty="0"/>
              <a:t>At first, we tried to disable camera and kill process tree. But it didn’t work.</a:t>
            </a:r>
          </a:p>
          <a:p>
            <a:r>
              <a:rPr lang="en-US" sz="2400" dirty="0"/>
              <a:t>Finally, we used </a:t>
            </a:r>
            <a:r>
              <a:rPr lang="en-US" sz="2400" dirty="0" err="1">
                <a:solidFill>
                  <a:srgbClr val="FF0000"/>
                </a:solidFill>
              </a:rPr>
              <a:t>sudo</a:t>
            </a:r>
            <a:r>
              <a:rPr lang="en-US" sz="2400" dirty="0">
                <a:solidFill>
                  <a:srgbClr val="FF0000"/>
                </a:solidFill>
              </a:rPr>
              <a:t> reboot</a:t>
            </a:r>
            <a:r>
              <a:rPr lang="en-US" sz="2400" dirty="0"/>
              <a:t> to reset the system.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F4CE46D-D63D-4528-BA54-F858E6203D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6979" r="-3411" b="41881"/>
          <a:stretch/>
        </p:blipFill>
        <p:spPr>
          <a:xfrm>
            <a:off x="3509910" y="2340529"/>
            <a:ext cx="5172180" cy="154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186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292E7-C122-4FE2-B638-6C40D7B12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</a:t>
            </a:r>
            <a:r>
              <a:rPr lang="en-US" dirty="0"/>
              <a:t>oftware and </a:t>
            </a:r>
            <a:r>
              <a:rPr lang="en-US" dirty="0">
                <a:solidFill>
                  <a:schemeClr val="accent2"/>
                </a:solidFill>
              </a:rPr>
              <a:t>H</a:t>
            </a:r>
            <a:r>
              <a:rPr lang="en-US" dirty="0"/>
              <a:t>ardware</a:t>
            </a:r>
            <a:r>
              <a:rPr lang="en-US" dirty="0">
                <a:solidFill>
                  <a:schemeClr val="accent2"/>
                </a:solidFill>
              </a:rPr>
              <a:t> R</a:t>
            </a:r>
            <a:r>
              <a:rPr lang="en-US" dirty="0"/>
              <a:t>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BD388-D739-4EDF-8D6F-585F42D2D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86806" cy="20249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Win32DiskImager</a:t>
            </a:r>
          </a:p>
          <a:p>
            <a:r>
              <a:rPr lang="en-US" dirty="0"/>
              <a:t>Visual Studio Code with Remote-SSH Extension (Optional)</a:t>
            </a:r>
          </a:p>
          <a:p>
            <a:r>
              <a:rPr lang="en-US" dirty="0"/>
              <a:t>VNC Viewer (Optional)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402892F-D58B-429A-9D12-5BA7F39821BC}"/>
              </a:ext>
            </a:extLst>
          </p:cNvPr>
          <p:cNvSpPr txBox="1">
            <a:spLocks/>
          </p:cNvSpPr>
          <p:nvPr/>
        </p:nvSpPr>
        <p:spPr>
          <a:xfrm>
            <a:off x="7567569" y="1825625"/>
            <a:ext cx="27355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SD card</a:t>
            </a:r>
          </a:p>
          <a:p>
            <a:r>
              <a:rPr lang="en-US" dirty="0"/>
              <a:t>Keyboard</a:t>
            </a:r>
          </a:p>
          <a:p>
            <a:r>
              <a:rPr lang="en-US" dirty="0"/>
              <a:t>Mouse</a:t>
            </a:r>
          </a:p>
          <a:p>
            <a:r>
              <a:rPr lang="en-US" dirty="0"/>
              <a:t>HDMI monitor</a:t>
            </a:r>
          </a:p>
        </p:txBody>
      </p:sp>
    </p:spTree>
    <p:extLst>
      <p:ext uri="{BB962C8B-B14F-4D97-AF65-F5344CB8AC3E}">
        <p14:creationId xmlns:p14="http://schemas.microsoft.com/office/powerpoint/2010/main" val="37289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740E-96B6-43FF-818F-A0C0C375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W</a:t>
            </a:r>
            <a:r>
              <a:rPr lang="en-US" dirty="0"/>
              <a:t>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0AA8E-53AD-4619-9D21-30F59073F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Raspbian OS into SD card</a:t>
            </a:r>
          </a:p>
          <a:p>
            <a:r>
              <a:rPr lang="en-US" dirty="0"/>
              <a:t>Setup system</a:t>
            </a:r>
          </a:p>
          <a:p>
            <a:pPr lvl="1"/>
            <a:r>
              <a:rPr lang="en-US" dirty="0"/>
              <a:t>Enable camera</a:t>
            </a:r>
          </a:p>
          <a:p>
            <a:pPr lvl="1"/>
            <a:r>
              <a:rPr lang="en-US" dirty="0"/>
              <a:t>Enable </a:t>
            </a:r>
            <a:r>
              <a:rPr lang="en-US" dirty="0" err="1"/>
              <a:t>ssh</a:t>
            </a:r>
            <a:r>
              <a:rPr lang="en-US" dirty="0"/>
              <a:t> (Optional)</a:t>
            </a:r>
          </a:p>
          <a:p>
            <a:pPr lvl="1"/>
            <a:r>
              <a:rPr lang="en-US" dirty="0"/>
              <a:t>Enable VNC (Optional)</a:t>
            </a:r>
          </a:p>
          <a:p>
            <a:r>
              <a:rPr lang="en-US" dirty="0"/>
              <a:t>Install OpenCV</a:t>
            </a:r>
          </a:p>
          <a:p>
            <a:r>
              <a:rPr lang="en-US" dirty="0"/>
              <a:t>Test camera and OpenCV</a:t>
            </a:r>
          </a:p>
          <a:p>
            <a:r>
              <a:rPr lang="en-US" dirty="0"/>
              <a:t>Implement </a:t>
            </a:r>
            <a:r>
              <a:rPr lang="en-US" dirty="0" err="1"/>
              <a:t>laplacian</a:t>
            </a:r>
            <a:r>
              <a:rPr lang="en-US" dirty="0"/>
              <a:t> and canny edge detection</a:t>
            </a:r>
          </a:p>
        </p:txBody>
      </p:sp>
    </p:spTree>
    <p:extLst>
      <p:ext uri="{BB962C8B-B14F-4D97-AF65-F5344CB8AC3E}">
        <p14:creationId xmlns:p14="http://schemas.microsoft.com/office/powerpoint/2010/main" val="1675395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10B9-B29B-4BD8-91C7-30DB93B35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nstall </a:t>
            </a:r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US" dirty="0"/>
              <a:t>aspbian</a:t>
            </a:r>
            <a:r>
              <a:rPr lang="th-TH" dirty="0"/>
              <a:t> </a:t>
            </a:r>
            <a:r>
              <a:rPr lang="en-US" dirty="0">
                <a:solidFill>
                  <a:schemeClr val="accent2"/>
                </a:solidFill>
              </a:rPr>
              <a:t>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C40BA-7015-428C-9CA5-EE1663C96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Raspbian image from </a:t>
            </a:r>
            <a:r>
              <a:rPr lang="en-US" dirty="0">
                <a:hlinkClick r:id="rId2"/>
              </a:rPr>
              <a:t>https://www.raspberrypi.org/software/operating-systems/#raspberry-pi-os-32-bit</a:t>
            </a:r>
            <a:endParaRPr lang="en-US" dirty="0"/>
          </a:p>
          <a:p>
            <a:r>
              <a:rPr lang="en-US" dirty="0"/>
              <a:t>Install by Win32DiskImager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17EFD6-FF00-47C9-BE32-F0E554EAF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138" y="3311081"/>
            <a:ext cx="4582164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45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3D549-4237-474B-B8B9-CD1AA98B7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H</a:t>
            </a:r>
            <a:r>
              <a:rPr lang="en-US" dirty="0"/>
              <a:t>ardware setup</a:t>
            </a:r>
          </a:p>
        </p:txBody>
      </p:sp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29B1D732-910B-4B53-B472-FD363B3FE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711" y="1484851"/>
            <a:ext cx="4487521" cy="3365641"/>
          </a:xfr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BF2B4D8B-D351-4005-8F3E-7CEFBA727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769" y="3387824"/>
            <a:ext cx="1493322" cy="14933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BF633B-AC7A-43B8-A751-775A4A3E2731}"/>
              </a:ext>
            </a:extLst>
          </p:cNvPr>
          <p:cNvSpPr txBox="1"/>
          <p:nvPr/>
        </p:nvSpPr>
        <p:spPr>
          <a:xfrm>
            <a:off x="8360492" y="2290964"/>
            <a:ext cx="149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usb</a:t>
            </a:r>
            <a:r>
              <a:rPr lang="en-US" dirty="0"/>
              <a:t> keyboard</a:t>
            </a:r>
          </a:p>
        </p:txBody>
      </p:sp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AEF51D5A-62FC-4E1D-83B3-DF7C1B820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607090" y="2475630"/>
            <a:ext cx="596117" cy="5961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CA555D-7C3A-4482-88CC-216F6320542D}"/>
              </a:ext>
            </a:extLst>
          </p:cNvPr>
          <p:cNvSpPr txBox="1"/>
          <p:nvPr/>
        </p:nvSpPr>
        <p:spPr>
          <a:xfrm>
            <a:off x="8602724" y="4567332"/>
            <a:ext cx="149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usb</a:t>
            </a:r>
            <a:r>
              <a:rPr lang="en-US" dirty="0"/>
              <a:t> mouse</a:t>
            </a:r>
          </a:p>
        </p:txBody>
      </p:sp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A4E335F7-52F9-43DA-8B79-3B1C19308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49" y="4881146"/>
            <a:ext cx="576472" cy="5764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1B75D-3DD1-4292-9FEB-A6929B8C4B91}"/>
              </a:ext>
            </a:extLst>
          </p:cNvPr>
          <p:cNvSpPr txBox="1"/>
          <p:nvPr/>
        </p:nvSpPr>
        <p:spPr>
          <a:xfrm>
            <a:off x="5868422" y="5239342"/>
            <a:ext cx="157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HDMI monitor</a:t>
            </a:r>
          </a:p>
        </p:txBody>
      </p:sp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87FBD546-71D6-4D4D-B9F0-552C0EAA9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82305" y="4921765"/>
            <a:ext cx="351187" cy="35118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46CA31A-F977-40A3-9330-5D102BE01FC1}"/>
              </a:ext>
            </a:extLst>
          </p:cNvPr>
          <p:cNvSpPr txBox="1"/>
          <p:nvPr/>
        </p:nvSpPr>
        <p:spPr>
          <a:xfrm>
            <a:off x="2987010" y="5140492"/>
            <a:ext cx="157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supply</a:t>
            </a:r>
          </a:p>
        </p:txBody>
      </p:sp>
    </p:spTree>
    <p:extLst>
      <p:ext uri="{BB962C8B-B14F-4D97-AF65-F5344CB8AC3E}">
        <p14:creationId xmlns:p14="http://schemas.microsoft.com/office/powerpoint/2010/main" val="2484248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430DA-675A-4DB3-A56E-0B1ECDA2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S</a:t>
            </a:r>
            <a:r>
              <a:rPr lang="en-US"/>
              <a:t>ystem setup</a:t>
            </a:r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A023102-DB00-4948-BB48-C044174EC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18" y="2345029"/>
            <a:ext cx="4319729" cy="3239797"/>
          </a:xfrm>
        </p:spPr>
      </p:pic>
      <p:pic>
        <p:nvPicPr>
          <p:cNvPr id="7" name="Picture 6" descr="A piece of paper with writing on it&#10;&#10;Description automatically generated with medium confidence">
            <a:extLst>
              <a:ext uri="{FF2B5EF4-FFF2-40B4-BE49-F238E27FC236}">
                <a16:creationId xmlns:a16="http://schemas.microsoft.com/office/drawing/2014/main" id="{A57645DC-5584-4C74-BE97-811B5C36B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895" y="2345028"/>
            <a:ext cx="4319728" cy="3239796"/>
          </a:xfrm>
          <a:prstGeom prst="rect">
            <a:avLst/>
          </a:prstGeom>
        </p:spPr>
      </p:pic>
      <p:pic>
        <p:nvPicPr>
          <p:cNvPr id="17" name="Graphic 16" descr="Arrow: Straight with solid fill">
            <a:extLst>
              <a:ext uri="{FF2B5EF4-FFF2-40B4-BE49-F238E27FC236}">
                <a16:creationId xmlns:a16="http://schemas.microsoft.com/office/drawing/2014/main" id="{0E4F1228-0F1F-4523-BE90-7D7A420404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5241721" y="35077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936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30E9-CB26-45C7-9694-30BE35C7F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nstall </a:t>
            </a:r>
            <a:r>
              <a:rPr lang="en-US" dirty="0">
                <a:solidFill>
                  <a:schemeClr val="accent2"/>
                </a:solidFill>
              </a:rPr>
              <a:t>O</a:t>
            </a:r>
            <a:r>
              <a:rPr lang="en-US" dirty="0"/>
              <a:t>penCV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76193-3F1C-4ADF-967A-1F1357464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Calibri (Body)"/>
              </a:rPr>
              <a:t>System update</a:t>
            </a:r>
          </a:p>
          <a:p>
            <a:pPr lvl="1"/>
            <a:r>
              <a:rPr lang="en-US" sz="1800" dirty="0" err="1">
                <a:latin typeface="Calibri (Body)"/>
              </a:rPr>
              <a:t>sudo</a:t>
            </a:r>
            <a:r>
              <a:rPr lang="en-US" sz="1800" dirty="0">
                <a:latin typeface="Calibri (Body)"/>
              </a:rPr>
              <a:t> apt-get update</a:t>
            </a:r>
          </a:p>
          <a:p>
            <a:pPr lvl="1"/>
            <a:r>
              <a:rPr lang="en-US" sz="1800" dirty="0" err="1">
                <a:latin typeface="Calibri (Body)"/>
              </a:rPr>
              <a:t>Sudo</a:t>
            </a:r>
            <a:r>
              <a:rPr lang="en-US" sz="1800" dirty="0">
                <a:latin typeface="Calibri (Body)"/>
              </a:rPr>
              <a:t> apt-get upgrade</a:t>
            </a:r>
          </a:p>
          <a:p>
            <a:pPr lvl="1"/>
            <a:r>
              <a:rPr lang="en-US" sz="1800" dirty="0" err="1">
                <a:latin typeface="Calibri (Body)"/>
              </a:rPr>
              <a:t>Sudo</a:t>
            </a:r>
            <a:r>
              <a:rPr lang="en-US" sz="1800" dirty="0">
                <a:latin typeface="Calibri (Body)"/>
              </a:rPr>
              <a:t> </a:t>
            </a:r>
            <a:r>
              <a:rPr lang="en-US" sz="1800" dirty="0" err="1">
                <a:latin typeface="Calibri (Body)"/>
              </a:rPr>
              <a:t>rpi</a:t>
            </a:r>
            <a:r>
              <a:rPr lang="en-US" sz="1800" dirty="0">
                <a:latin typeface="Calibri (Body)"/>
              </a:rPr>
              <a:t>-update</a:t>
            </a:r>
          </a:p>
          <a:p>
            <a:r>
              <a:rPr lang="en-US" sz="1800" dirty="0">
                <a:latin typeface="Calibri (Body)"/>
              </a:rPr>
              <a:t>Install dependencies image and video io</a:t>
            </a:r>
          </a:p>
          <a:p>
            <a:pPr lvl="1"/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 (Body)"/>
              </a:rPr>
              <a:t>sudo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 (Body)"/>
              </a:rPr>
              <a:t> apt-get install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 (Body)"/>
              </a:rPr>
              <a:t>libjpeg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 (Body)"/>
              </a:rPr>
              <a:t>-dev libtiff5-dev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 (Body)"/>
              </a:rPr>
              <a:t>libjasper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 (Body)"/>
              </a:rPr>
              <a:t>-dev libpng12-dev –y</a:t>
            </a:r>
          </a:p>
          <a:p>
            <a:pPr lvl="1"/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 (Body)"/>
              </a:rPr>
              <a:t>sudo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 (Body)"/>
              </a:rPr>
              <a:t> apt-get install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 (Body)"/>
              </a:rPr>
              <a:t>libavcodec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 (Body)"/>
              </a:rPr>
              <a:t>-dev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 (Body)"/>
              </a:rPr>
              <a:t>libavformat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 (Body)"/>
              </a:rPr>
              <a:t>-dev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 (Body)"/>
              </a:rPr>
              <a:t>libswscale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 (Body)"/>
              </a:rPr>
              <a:t>-dev libv4l-dev –y</a:t>
            </a:r>
          </a:p>
          <a:p>
            <a:pPr lvl="1"/>
            <a:r>
              <a:rPr lang="en-US" sz="1800" dirty="0" err="1">
                <a:latin typeface="Calibri (Body)"/>
              </a:rPr>
              <a:t>sudo</a:t>
            </a:r>
            <a:r>
              <a:rPr lang="en-US" sz="1800" dirty="0">
                <a:latin typeface="Calibri (Body)"/>
              </a:rPr>
              <a:t> apt-get install </a:t>
            </a:r>
            <a:r>
              <a:rPr lang="en-US" sz="1800" dirty="0" err="1">
                <a:latin typeface="Calibri (Body)"/>
              </a:rPr>
              <a:t>libxvidcore</a:t>
            </a:r>
            <a:r>
              <a:rPr lang="en-US" sz="1800" dirty="0">
                <a:latin typeface="Calibri (Body)"/>
              </a:rPr>
              <a:t>-dev libx264-dev</a:t>
            </a:r>
          </a:p>
          <a:p>
            <a:r>
              <a:rPr lang="en-US" sz="1800" dirty="0">
                <a:latin typeface="Calibri (Body)"/>
              </a:rPr>
              <a:t>Install </a:t>
            </a:r>
            <a:r>
              <a:rPr lang="en-US" sz="1800" dirty="0" err="1">
                <a:latin typeface="Calibri (Body)"/>
              </a:rPr>
              <a:t>HiGUI</a:t>
            </a:r>
            <a:endParaRPr lang="en-US" sz="1800" dirty="0">
              <a:latin typeface="Calibri (Body)"/>
            </a:endParaRPr>
          </a:p>
          <a:p>
            <a:pPr lvl="1"/>
            <a:r>
              <a:rPr lang="en-US" sz="1800" dirty="0" err="1">
                <a:latin typeface="Calibri (Body)"/>
              </a:rPr>
              <a:t>Sudo</a:t>
            </a:r>
            <a:r>
              <a:rPr lang="en-US" sz="1800" dirty="0">
                <a:latin typeface="Calibri (Body)"/>
              </a:rPr>
              <a:t> apt-get install libgtk2.0-dev libgtk-3-dev –y</a:t>
            </a:r>
          </a:p>
          <a:p>
            <a:pPr lvl="1"/>
            <a:r>
              <a:rPr lang="en-US" sz="1800" dirty="0" err="1">
                <a:latin typeface="Calibri (Body)"/>
              </a:rPr>
              <a:t>Sudo</a:t>
            </a:r>
            <a:r>
              <a:rPr lang="en-US" sz="1800" dirty="0">
                <a:latin typeface="Calibri (Body)"/>
              </a:rPr>
              <a:t> apt-get install </a:t>
            </a:r>
            <a:r>
              <a:rPr lang="en-US" sz="1800" dirty="0" err="1">
                <a:latin typeface="Calibri (Body)"/>
              </a:rPr>
              <a:t>libatlaas</a:t>
            </a:r>
            <a:r>
              <a:rPr lang="en-US" sz="1800" dirty="0">
                <a:latin typeface="Calibri (Body)"/>
              </a:rPr>
              <a:t>-base-dev </a:t>
            </a:r>
            <a:r>
              <a:rPr lang="en-US" sz="1800" dirty="0" err="1">
                <a:latin typeface="Calibri (Body)"/>
              </a:rPr>
              <a:t>gfortran</a:t>
            </a:r>
            <a:r>
              <a:rPr lang="en-US" sz="1800" dirty="0">
                <a:latin typeface="Calibri (Body)"/>
              </a:rPr>
              <a:t> –y</a:t>
            </a:r>
          </a:p>
          <a:p>
            <a:r>
              <a:rPr lang="en-US" sz="1800" dirty="0">
                <a:latin typeface="Calibri (Body)"/>
              </a:rPr>
              <a:t>Install OpenCV</a:t>
            </a:r>
          </a:p>
          <a:p>
            <a:pPr lvl="1"/>
            <a:r>
              <a:rPr lang="en-US" sz="1800" dirty="0" err="1">
                <a:latin typeface="Calibri (Body)"/>
              </a:rPr>
              <a:t>Sudo</a:t>
            </a:r>
            <a:r>
              <a:rPr lang="en-US" sz="1800" dirty="0">
                <a:latin typeface="Calibri (Body)"/>
              </a:rPr>
              <a:t> apt-get install python3-opencv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E25CDC-278B-4C45-BC60-E965728A48F6}"/>
              </a:ext>
            </a:extLst>
          </p:cNvPr>
          <p:cNvCxnSpPr/>
          <p:nvPr/>
        </p:nvCxnSpPr>
        <p:spPr>
          <a:xfrm>
            <a:off x="511728" y="1690688"/>
            <a:ext cx="0" cy="4399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708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9DDD5-0C8B-44F9-8ECC-DD1E94C89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E</a:t>
            </a:r>
            <a:r>
              <a:rPr lang="en-US" dirty="0"/>
              <a:t>xperiment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157D3-8581-4BEC-9DF7-3E5F83CED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err="1"/>
              <a:t>picamera</a:t>
            </a:r>
            <a:r>
              <a:rPr lang="en-US" dirty="0"/>
              <a:t> and OpenCV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A3A2FE8-DA0F-4A72-B8DC-2CA7F05BF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39" y="2573322"/>
            <a:ext cx="5401040" cy="3662537"/>
          </a:xfrm>
          <a:prstGeom prst="rect">
            <a:avLst/>
          </a:prstGeom>
        </p:spPr>
      </p:pic>
      <p:pic>
        <p:nvPicPr>
          <p:cNvPr id="7" name="Picture 6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5C0CDAA8-E825-4F8D-80CD-840222E41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94230"/>
            <a:ext cx="5777821" cy="342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932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E72D-BAFA-4D31-86A6-4D573DEE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E</a:t>
            </a:r>
            <a:r>
              <a:rPr lang="en-US" dirty="0"/>
              <a:t>xperiment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05F71-5CB9-4E3A-89EA-DF6D39870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</a:t>
            </a:r>
            <a:r>
              <a:rPr lang="en-US" dirty="0" err="1"/>
              <a:t>laplacian</a:t>
            </a:r>
            <a:r>
              <a:rPr lang="en-US" dirty="0"/>
              <a:t> and canny edge on raspberry pi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335B140-BD19-451D-9348-4748411CF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91" y="2528348"/>
            <a:ext cx="4962525" cy="33651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05E15A-02B0-4E4B-A7BD-8D6BB68DA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964" y="2418773"/>
            <a:ext cx="5190836" cy="38931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52B052-E8F7-4F4D-A40A-727E6D908E3A}"/>
              </a:ext>
            </a:extLst>
          </p:cNvPr>
          <p:cNvSpPr txBox="1"/>
          <p:nvPr/>
        </p:nvSpPr>
        <p:spPr>
          <a:xfrm>
            <a:off x="2567032" y="6411578"/>
            <a:ext cx="977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Demo video : https://www.youtube.com/watch?v=3j-d8IbfJ8I</a:t>
            </a:r>
          </a:p>
        </p:txBody>
      </p:sp>
    </p:spTree>
    <p:extLst>
      <p:ext uri="{BB962C8B-B14F-4D97-AF65-F5344CB8AC3E}">
        <p14:creationId xmlns:p14="http://schemas.microsoft.com/office/powerpoint/2010/main" val="2616909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369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(Body)</vt:lpstr>
      <vt:lpstr>Calibri Light</vt:lpstr>
      <vt:lpstr>Office Theme</vt:lpstr>
      <vt:lpstr>Raspberry Pi Tutorial</vt:lpstr>
      <vt:lpstr>Software and Hardware Requirement</vt:lpstr>
      <vt:lpstr>Workflow</vt:lpstr>
      <vt:lpstr>Install Raspbian OS</vt:lpstr>
      <vt:lpstr>Hardware setup</vt:lpstr>
      <vt:lpstr>System setup</vt:lpstr>
      <vt:lpstr>Install OpenCV</vt:lpstr>
      <vt:lpstr>Experiment (1)</vt:lpstr>
      <vt:lpstr>Experiment (2)</vt:lpstr>
      <vt:lpstr>Problem : Error 404 : not found IP</vt:lpstr>
      <vt:lpstr>Problem : Error 404 : not found IP</vt:lpstr>
      <vt:lpstr>Problem : Can’t access camera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 Tutorial</dc:title>
  <dc:creator>Phumiphat Charoentananuwat</dc:creator>
  <cp:lastModifiedBy>Phumiphat Charoentananuwat</cp:lastModifiedBy>
  <cp:revision>31</cp:revision>
  <dcterms:created xsi:type="dcterms:W3CDTF">2021-03-29T09:57:50Z</dcterms:created>
  <dcterms:modified xsi:type="dcterms:W3CDTF">2021-03-31T15:01:45Z</dcterms:modified>
</cp:coreProperties>
</file>