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1336" y="-112"/>
      </p:cViewPr>
      <p:guideLst>
        <p:guide orient="horz" pos="3716"/>
        <p:guide pos="52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9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19243-9CA1-484F-A7E5-287AB80B4715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3712-5481-0947-B0CA-16E2187B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7 at 8.0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6" y="914400"/>
            <a:ext cx="6781800" cy="3759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55333" y="2568222"/>
            <a:ext cx="1325880" cy="1326445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58733" y="2720622"/>
            <a:ext cx="1325880" cy="1326445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Lane</dc:creator>
  <cp:lastModifiedBy>Connor Lane</cp:lastModifiedBy>
  <cp:revision>2</cp:revision>
  <dcterms:created xsi:type="dcterms:W3CDTF">2015-08-18T00:02:16Z</dcterms:created>
  <dcterms:modified xsi:type="dcterms:W3CDTF">2015-08-18T12:18:31Z</dcterms:modified>
</cp:coreProperties>
</file>