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400" d="100"/>
          <a:sy n="400" d="100"/>
        </p:scale>
        <p:origin x="1216" y="64"/>
      </p:cViewPr>
      <p:guideLst>
        <p:guide orient="horz" pos="97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CC45-2511-1B40-9C13-B4A90337F783}" type="datetimeFigureOut">
              <a:rPr lang="en-US" smtClean="0"/>
              <a:t>6/9/15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3E4D-3A9F-F04C-A1FE-7DB718B95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702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CC45-2511-1B40-9C13-B4A90337F783}" type="datetimeFigureOut">
              <a:rPr lang="en-US" smtClean="0"/>
              <a:t>6/9/15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3E4D-3A9F-F04C-A1FE-7DB718B95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6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CC45-2511-1B40-9C13-B4A90337F783}" type="datetimeFigureOut">
              <a:rPr lang="en-US" smtClean="0"/>
              <a:t>6/9/15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3E4D-3A9F-F04C-A1FE-7DB718B95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2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CC45-2511-1B40-9C13-B4A90337F783}" type="datetimeFigureOut">
              <a:rPr lang="en-US" smtClean="0"/>
              <a:t>6/9/15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3E4D-3A9F-F04C-A1FE-7DB718B95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12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CC45-2511-1B40-9C13-B4A90337F783}" type="datetimeFigureOut">
              <a:rPr lang="en-US" smtClean="0"/>
              <a:t>6/9/15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3E4D-3A9F-F04C-A1FE-7DB718B95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76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CC45-2511-1B40-9C13-B4A90337F783}" type="datetimeFigureOut">
              <a:rPr lang="en-US" smtClean="0"/>
              <a:t>6/9/15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3E4D-3A9F-F04C-A1FE-7DB718B95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46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CC45-2511-1B40-9C13-B4A90337F783}" type="datetimeFigureOut">
              <a:rPr lang="en-US" smtClean="0"/>
              <a:t>6/9/15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3E4D-3A9F-F04C-A1FE-7DB718B95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41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CC45-2511-1B40-9C13-B4A90337F783}" type="datetimeFigureOut">
              <a:rPr lang="en-US" smtClean="0"/>
              <a:t>6/9/15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3E4D-3A9F-F04C-A1FE-7DB718B95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9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CC45-2511-1B40-9C13-B4A90337F783}" type="datetimeFigureOut">
              <a:rPr lang="en-US" smtClean="0"/>
              <a:t>6/9/15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3E4D-3A9F-F04C-A1FE-7DB718B95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1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CC45-2511-1B40-9C13-B4A90337F783}" type="datetimeFigureOut">
              <a:rPr lang="en-US" smtClean="0"/>
              <a:t>6/9/15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3E4D-3A9F-F04C-A1FE-7DB718B95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55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CC45-2511-1B40-9C13-B4A90337F783}" type="datetimeFigureOut">
              <a:rPr lang="en-US" smtClean="0"/>
              <a:t>6/9/15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3E4D-3A9F-F04C-A1FE-7DB718B95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4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9CC45-2511-1B40-9C13-B4A90337F783}" type="datetimeFigureOut">
              <a:rPr lang="en-US" smtClean="0"/>
              <a:t>6/9/15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E3E4D-3A9F-F04C-A1FE-7DB718B95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019279" y="419372"/>
            <a:ext cx="4921283" cy="1172665"/>
            <a:chOff x="1019279" y="419372"/>
            <a:chExt cx="4921283" cy="1172665"/>
          </a:xfrm>
        </p:grpSpPr>
        <p:grpSp>
          <p:nvGrpSpPr>
            <p:cNvPr id="13" name="Group 12"/>
            <p:cNvGrpSpPr/>
            <p:nvPr/>
          </p:nvGrpSpPr>
          <p:grpSpPr>
            <a:xfrm>
              <a:off x="1019279" y="419372"/>
              <a:ext cx="1715114" cy="1172665"/>
              <a:chOff x="970643" y="419372"/>
              <a:chExt cx="1715114" cy="1172665"/>
            </a:xfrm>
          </p:grpSpPr>
          <p:pic>
            <p:nvPicPr>
              <p:cNvPr id="4" name="Picture 3" descr="medial_surf_01.pn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41" r="5429" b="9121"/>
              <a:stretch/>
            </p:blipFill>
            <p:spPr>
              <a:xfrm>
                <a:off x="970643" y="467427"/>
                <a:ext cx="1646464" cy="1124610"/>
              </a:xfrm>
              <a:prstGeom prst="rect">
                <a:avLst/>
              </a:prstGeom>
            </p:spPr>
          </p:pic>
          <p:sp>
            <p:nvSpPr>
              <p:cNvPr id="9" name="Rectangle 8"/>
              <p:cNvSpPr/>
              <p:nvPr/>
            </p:nvSpPr>
            <p:spPr>
              <a:xfrm>
                <a:off x="996255" y="988786"/>
                <a:ext cx="621127" cy="462643"/>
              </a:xfrm>
              <a:prstGeom prst="rect">
                <a:avLst/>
              </a:prstGeom>
              <a:noFill/>
              <a:ln w="28575" cmpd="sng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385675" y="419372"/>
                <a:ext cx="30008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solidFill>
                      <a:schemeClr val="bg1"/>
                    </a:solidFill>
                    <a:latin typeface="Arial"/>
                    <a:cs typeface="Arial"/>
                  </a:rPr>
                  <a:t>A</a:t>
                </a:r>
                <a:endParaRPr lang="en-US" sz="11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2703285" y="428013"/>
              <a:ext cx="1620899" cy="1164024"/>
              <a:chOff x="2703285" y="428013"/>
              <a:chExt cx="1620899" cy="1164024"/>
            </a:xfrm>
          </p:grpSpPr>
          <p:pic>
            <p:nvPicPr>
              <p:cNvPr id="6" name="Picture 5" descr="v1_surf_verts_01.pn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683" t="9121"/>
              <a:stretch/>
            </p:blipFill>
            <p:spPr>
              <a:xfrm>
                <a:off x="2703285" y="467427"/>
                <a:ext cx="1560286" cy="1124610"/>
              </a:xfrm>
              <a:prstGeom prst="rect">
                <a:avLst/>
              </a:prstGeom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4045429" y="428013"/>
                <a:ext cx="27875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solidFill>
                      <a:schemeClr val="bg1"/>
                    </a:solidFill>
                    <a:latin typeface="Arial"/>
                    <a:cs typeface="Arial"/>
                  </a:rPr>
                  <a:t>B</a:t>
                </a:r>
                <a:endParaRPr lang="en-US" sz="11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4297447" y="419372"/>
              <a:ext cx="1643115" cy="1172665"/>
              <a:chOff x="4340679" y="419372"/>
              <a:chExt cx="1643115" cy="1172665"/>
            </a:xfrm>
          </p:grpSpPr>
          <p:pic>
            <p:nvPicPr>
              <p:cNvPr id="7" name="Picture 6" descr="v1_mesh_01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021" t="9121"/>
              <a:stretch/>
            </p:blipFill>
            <p:spPr>
              <a:xfrm>
                <a:off x="4340679" y="467427"/>
                <a:ext cx="1572380" cy="1124610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5697256" y="419372"/>
                <a:ext cx="28653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solidFill>
                      <a:schemeClr val="bg1"/>
                    </a:solidFill>
                    <a:latin typeface="Arial"/>
                    <a:cs typeface="Arial"/>
                  </a:rPr>
                  <a:t>C</a:t>
                </a:r>
                <a:endParaRPr lang="en-US" sz="11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5190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</TotalTime>
  <Words>3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Connor Lane</dc:creator>
  <cp:lastModifiedBy>Connor Lane</cp:lastModifiedBy>
  <cp:revision>4</cp:revision>
  <dcterms:created xsi:type="dcterms:W3CDTF">2015-06-09T22:28:01Z</dcterms:created>
  <dcterms:modified xsi:type="dcterms:W3CDTF">2015-06-10T16:06:20Z</dcterms:modified>
</cp:coreProperties>
</file>