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99ec0b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99ec0b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99ec0b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99ec0b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99ec0b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99ec0b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99ec0b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99ec0b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f02478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f02478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f0247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f0247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99ec0b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99ec0b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0d5de37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0d5de37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99ec0b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99ec0b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99ec0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99ec0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e69a82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e69a82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99ec0b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99ec0b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e69a82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e69a82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FOUR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4292E"/>
                </a:solidFill>
              </a:rPr>
              <a:t>Web Scraping Job Postings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IMPACT SALARY</a:t>
            </a:r>
            <a:endParaRPr b="1" sz="3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074875" y="1147225"/>
            <a:ext cx="47574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Generally count vectorizer produced better results than TF-IDF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Logistic Regression and Random Forest outperfomed the other models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Best predicter was the combination of Title, Location and Job Level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3409175" cy="2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IMPACT SALARY</a:t>
            </a:r>
            <a:endParaRPr b="1" sz="3000"/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147225"/>
            <a:ext cx="41055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High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Job Level = Senior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Title = Scientist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Med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Job Level = Middle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Title = Analyst, Consultant, Engineer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Low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Job Level = Junior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Title = Other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DISTINGUISH JOB CATEGORY</a:t>
            </a:r>
            <a:endParaRPr b="1" sz="3000"/>
          </a:p>
        </p:txBody>
      </p:sp>
      <p:sp>
        <p:nvSpPr>
          <p:cNvPr id="134" name="Google Shape;134;p24"/>
          <p:cNvSpPr txBox="1"/>
          <p:nvPr/>
        </p:nvSpPr>
        <p:spPr>
          <a:xfrm>
            <a:off x="2441850" y="1228725"/>
            <a:ext cx="42603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5 options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Analyst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Engineer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Scientist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Consultant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Other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Baseline = 54.22%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DISTINGUISH JOB CATEGORY</a:t>
            </a:r>
            <a:endParaRPr b="1" sz="3000"/>
          </a:p>
        </p:txBody>
      </p:sp>
      <p:sp>
        <p:nvSpPr>
          <p:cNvPr id="140" name="Google Shape;140;p25"/>
          <p:cNvSpPr txBox="1"/>
          <p:nvPr/>
        </p:nvSpPr>
        <p:spPr>
          <a:xfrm>
            <a:off x="2193300" y="1147225"/>
            <a:ext cx="47574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Logistic Regression with Count Vectorizer produced the best result as 73.57%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Random Forest with TF-IDF was the next best at 61.65%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All models actually outperformed the baseline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DISTINGUISH JOB CATEGORY</a:t>
            </a:r>
            <a:endParaRPr b="1" sz="3000"/>
          </a:p>
        </p:txBody>
      </p:sp>
      <p:sp>
        <p:nvSpPr>
          <p:cNvPr id="146" name="Google Shape;146;p26"/>
          <p:cNvSpPr txBox="1"/>
          <p:nvPr/>
        </p:nvSpPr>
        <p:spPr>
          <a:xfrm>
            <a:off x="2836100" y="1499550"/>
            <a:ext cx="41400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0">
                <a:latin typeface="Economica"/>
                <a:ea typeface="Economica"/>
                <a:cs typeface="Economica"/>
                <a:sym typeface="Economica"/>
              </a:rPr>
              <a:t>?</a:t>
            </a:r>
            <a:endParaRPr sz="2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WEB SCRAPING</a:t>
            </a:r>
            <a:endParaRPr b="1" sz="3000"/>
          </a:p>
        </p:txBody>
      </p:sp>
      <p:sp>
        <p:nvSpPr>
          <p:cNvPr id="69" name="Google Shape;69;p14"/>
          <p:cNvSpPr txBox="1"/>
          <p:nvPr/>
        </p:nvSpPr>
        <p:spPr>
          <a:xfrm>
            <a:off x="488950" y="1429275"/>
            <a:ext cx="68670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Scraped seek.com.au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Scrapy Xpath selector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Melbourne and Sydney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1200jobs  down to 750 after duplicates removed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25" y="1429275"/>
            <a:ext cx="14097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WEB SCRAPING</a:t>
            </a:r>
            <a:endParaRPr b="1" sz="3000"/>
          </a:p>
        </p:txBody>
      </p:sp>
      <p:sp>
        <p:nvSpPr>
          <p:cNvPr id="76" name="Google Shape;76;p15"/>
          <p:cNvSpPr txBox="1"/>
          <p:nvPr/>
        </p:nvSpPr>
        <p:spPr>
          <a:xfrm>
            <a:off x="488950" y="1429275"/>
            <a:ext cx="68670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Split jobs by Experience, Title and Salary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Experience - Junior, Middle, Senior 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Title - Analyst, Scientist, Engineer, Consultant and Other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Salary - Low, Med and High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Lots of missing salary data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Matched missing cells by Title and Experience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Replaced missing value with median value for subset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25" y="1429275"/>
            <a:ext cx="14097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EDA</a:t>
            </a:r>
            <a:endParaRPr b="1" sz="3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25" y="1147225"/>
            <a:ext cx="459294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EDA</a:t>
            </a:r>
            <a:endParaRPr b="1" sz="3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25" y="1147225"/>
            <a:ext cx="4598555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EDA</a:t>
            </a:r>
            <a:endParaRPr b="1" sz="30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200" y="1147225"/>
            <a:ext cx="437359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EDA</a:t>
            </a:r>
            <a:endParaRPr b="1" sz="30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63" y="1147225"/>
            <a:ext cx="377147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IMPACT SALARY</a:t>
            </a:r>
            <a:endParaRPr b="1" sz="3000"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147225"/>
            <a:ext cx="41055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Vectorizers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CountVectorizer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TF-IDF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Models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Multinomial Naive Bayes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Logistic Regression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Support Vector Classifier (SVC)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Random Forest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759450" y="1147250"/>
            <a:ext cx="40728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Predicters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Description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Title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Location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Combination of Title, Location and Job Level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FACTORS THAT IMPACT SALARY</a:t>
            </a:r>
            <a:endParaRPr b="1" sz="30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25" y="1235863"/>
            <a:ext cx="4750675" cy="26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11700" y="1147225"/>
            <a:ext cx="3305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3 bins for salary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Baseline = 51.36%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