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21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19" Type="http://schemas.openxmlformats.org/officeDocument/2006/relationships/font" Target="fonts/OpenSans-bold.fntdata"/><Relationship Id="rId18" Type="http://schemas.openxmlformats.org/officeDocument/2006/relationships/font" Target="fonts/Open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50d5de378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50d5de378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50d5de37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50d5de37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50d5de37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50d5de37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50d5de37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50d5de37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50d5de378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50d5de378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50d5de378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50d5de378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50d5de378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50d5de378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hyperlink" Target="http://localhost:8888/notebooks/Desktop/dsi/project1/project-1-v2-starter-code.ipynb#7.-Calculate-player-%22power%22." TargetMode="External"/><Relationship Id="rId22" Type="http://schemas.openxmlformats.org/officeDocument/2006/relationships/hyperlink" Target="http://localhost:8888/notebooks/Desktop/dsi/project1/project-1-v2-starter-code.ipynb#7.-Calculate-player-%22power%22." TargetMode="External"/><Relationship Id="rId21" Type="http://schemas.openxmlformats.org/officeDocument/2006/relationships/hyperlink" Target="http://localhost:8888/notebooks/Desktop/dsi/project1/project-1-v2-starter-code.ipynb#7.-Calculate-player-%22power%22." TargetMode="External"/><Relationship Id="rId24" Type="http://schemas.openxmlformats.org/officeDocument/2006/relationships/hyperlink" Target="http://localhost:8888/notebooks/Desktop/dsi/project1/project-1-v2-starter-code.ipynb#7.-Calculate-player-%22power%22." TargetMode="External"/><Relationship Id="rId23" Type="http://schemas.openxmlformats.org/officeDocument/2006/relationships/hyperlink" Target="http://localhost:8888/notebooks/Desktop/dsi/project1/project-1-v2-starter-code.ipynb#7.-Calculate-player-%22power%22.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localhost:8888/notebooks/Desktop/dsi/project1/project-1-v2-starter-code.ipynb#7.-Calculate-player-%22power%22." TargetMode="External"/><Relationship Id="rId4" Type="http://schemas.openxmlformats.org/officeDocument/2006/relationships/hyperlink" Target="http://localhost:8888/notebooks/Desktop/dsi/project1/project-1-v2-starter-code.ipynb#7.-Calculate-player-%22power%22." TargetMode="External"/><Relationship Id="rId9" Type="http://schemas.openxmlformats.org/officeDocument/2006/relationships/hyperlink" Target="http://localhost:8888/notebooks/Desktop/dsi/project1/project-1-v2-starter-code.ipynb#7.-Calculate-player-%22power%22." TargetMode="External"/><Relationship Id="rId26" Type="http://schemas.openxmlformats.org/officeDocument/2006/relationships/hyperlink" Target="http://localhost:8888/notebooks/Desktop/dsi/project1/project-1-v2-starter-code.ipynb#7.-Calculate-player-%22power%22." TargetMode="External"/><Relationship Id="rId25" Type="http://schemas.openxmlformats.org/officeDocument/2006/relationships/hyperlink" Target="http://localhost:8888/notebooks/Desktop/dsi/project1/project-1-v2-starter-code.ipynb#7.-Calculate-player-%22power%22." TargetMode="External"/><Relationship Id="rId5" Type="http://schemas.openxmlformats.org/officeDocument/2006/relationships/hyperlink" Target="http://localhost:8888/notebooks/Desktop/dsi/project1/project-1-v2-starter-code.ipynb#7.-Calculate-player-%22power%22." TargetMode="External"/><Relationship Id="rId6" Type="http://schemas.openxmlformats.org/officeDocument/2006/relationships/hyperlink" Target="http://localhost:8888/notebooks/Desktop/dsi/project1/project-1-v2-starter-code.ipynb#7.-Calculate-player-%22power%22." TargetMode="External"/><Relationship Id="rId7" Type="http://schemas.openxmlformats.org/officeDocument/2006/relationships/hyperlink" Target="http://localhost:8888/notebooks/Desktop/dsi/project1/project-1-v2-starter-code.ipynb#7.-Calculate-player-%22power%22." TargetMode="External"/><Relationship Id="rId8" Type="http://schemas.openxmlformats.org/officeDocument/2006/relationships/hyperlink" Target="http://localhost:8888/notebooks/Desktop/dsi/project1/project-1-v2-starter-code.ipynb#7.-Calculate-player-%22power%22." TargetMode="External"/><Relationship Id="rId11" Type="http://schemas.openxmlformats.org/officeDocument/2006/relationships/hyperlink" Target="http://localhost:8888/notebooks/Desktop/dsi/project1/project-1-v2-starter-code.ipynb#7.-Calculate-player-%22power%22." TargetMode="External"/><Relationship Id="rId10" Type="http://schemas.openxmlformats.org/officeDocument/2006/relationships/hyperlink" Target="http://localhost:8888/notebooks/Desktop/dsi/project1/project-1-v2-starter-code.ipynb#7.-Calculate-player-%22power%22." TargetMode="External"/><Relationship Id="rId13" Type="http://schemas.openxmlformats.org/officeDocument/2006/relationships/hyperlink" Target="http://localhost:8888/notebooks/Desktop/dsi/project1/project-1-v2-starter-code.ipynb#7.-Calculate-player-%22power%22." TargetMode="External"/><Relationship Id="rId12" Type="http://schemas.openxmlformats.org/officeDocument/2006/relationships/hyperlink" Target="http://localhost:8888/notebooks/Desktop/dsi/project1/project-1-v2-starter-code.ipynb#7.-Calculate-player-%22power%22." TargetMode="External"/><Relationship Id="rId15" Type="http://schemas.openxmlformats.org/officeDocument/2006/relationships/hyperlink" Target="http://localhost:8888/notebooks/Desktop/dsi/project1/project-1-v2-starter-code.ipynb#7.-Calculate-player-%22power%22." TargetMode="External"/><Relationship Id="rId14" Type="http://schemas.openxmlformats.org/officeDocument/2006/relationships/hyperlink" Target="http://localhost:8888/notebooks/Desktop/dsi/project1/project-1-v2-starter-code.ipynb#7.-Calculate-player-%22power%22." TargetMode="External"/><Relationship Id="rId17" Type="http://schemas.openxmlformats.org/officeDocument/2006/relationships/hyperlink" Target="http://localhost:8888/notebooks/Desktop/dsi/project1/project-1-v2-starter-code.ipynb#7.-Calculate-player-%22power%22." TargetMode="External"/><Relationship Id="rId16" Type="http://schemas.openxmlformats.org/officeDocument/2006/relationships/hyperlink" Target="http://localhost:8888/notebooks/Desktop/dsi/project1/project-1-v2-starter-code.ipynb#7.-Calculate-player-%22power%22." TargetMode="External"/><Relationship Id="rId19" Type="http://schemas.openxmlformats.org/officeDocument/2006/relationships/hyperlink" Target="http://localhost:8888/notebooks/Desktop/dsi/project1/project-1-v2-starter-code.ipynb#7.-Calculate-player-%22power%22." TargetMode="External"/><Relationship Id="rId18" Type="http://schemas.openxmlformats.org/officeDocument/2006/relationships/hyperlink" Target="http://localhost:8888/notebooks/Desktop/dsi/project1/project-1-v2-starter-code.ipynb#7.-Calculate-player-%22power%22.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ONE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POKEMON STAY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SEVEN - CALCULATING PLAYER POWER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latin typeface="Arial"/>
                <a:ea typeface="Arial"/>
                <a:cs typeface="Arial"/>
                <a:sym typeface="Arial"/>
              </a:rPr>
              <a:t>7. Calculate player "power".</a:t>
            </a:r>
            <a:endParaRPr b="1" sz="1650" u="sng">
              <a:solidFill>
                <a:srgbClr val="337AB7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50" u="sng">
              <a:solidFill>
                <a:srgbClr val="337AB7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Define a function that will calculate a player's "power". Player power is defined as the sum of the base statistics all of their pokemon.</a:t>
            </a:r>
            <a:endParaRPr sz="1050">
              <a:uFill>
                <a:noFill/>
              </a:u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Your function will:</a:t>
            </a:r>
            <a:endParaRPr sz="1050">
              <a:uFill>
                <a:noFill/>
              </a:uFill>
              <a:latin typeface="Arial"/>
              <a:ea typeface="Arial"/>
              <a:cs typeface="Arial"/>
              <a:sym typeface="Arial"/>
              <a:hlinkClick r:id="rId8"/>
            </a:endParaRPr>
          </a:p>
          <a:p>
            <a:pPr indent="-295275" lvl="0" marL="457200" rtl="0" algn="l">
              <a:spcBef>
                <a:spcPts val="1100"/>
              </a:spcBef>
              <a:spcAft>
                <a:spcPts val="0"/>
              </a:spcAft>
              <a:buSzPts val="1050"/>
              <a:buFont typeface="Arial"/>
              <a:buAutoNum type="arabicPeriod"/>
            </a:pPr>
            <a:r>
              <a:rPr lang="en" sz="105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Accept the </a:t>
            </a:r>
            <a:r>
              <a:rPr lang="en" sz="1050">
                <a:highlight>
                  <a:srgbClr val="EFF0F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/>
              </a:rPr>
              <a:t>players</a:t>
            </a:r>
            <a:r>
              <a:rPr lang="en" sz="105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/>
              </a:rPr>
              <a:t> dictionary, </a:t>
            </a:r>
            <a:r>
              <a:rPr lang="en" sz="1050">
                <a:highlight>
                  <a:srgbClr val="EFF0F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2"/>
              </a:rPr>
              <a:t>pokedex</a:t>
            </a:r>
            <a:r>
              <a:rPr lang="en" sz="105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3"/>
              </a:rPr>
              <a:t> dictionary, and a player_id as arguments.</a:t>
            </a:r>
            <a:endParaRPr sz="1050">
              <a:uFill>
                <a:noFill/>
              </a:uFill>
              <a:latin typeface="Arial"/>
              <a:ea typeface="Arial"/>
              <a:cs typeface="Arial"/>
              <a:sym typeface="Arial"/>
              <a:hlinkClick r:id="rId14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rabicPeriod"/>
            </a:pPr>
            <a:r>
              <a:rPr lang="en" sz="105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5"/>
              </a:rPr>
              <a:t>For the specified player_id, look up that player's pokemon and their level(s).</a:t>
            </a:r>
            <a:endParaRPr sz="1050">
              <a:uFill>
                <a:noFill/>
              </a:uFill>
              <a:latin typeface="Arial"/>
              <a:ea typeface="Arial"/>
              <a:cs typeface="Arial"/>
              <a:sym typeface="Arial"/>
              <a:hlinkClick r:id="rId16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rabicPeriod"/>
            </a:pPr>
            <a:r>
              <a:rPr lang="en" sz="105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7"/>
              </a:rPr>
              <a:t>Find and aggregate the attack and defense values for each of the player's pokemon from the </a:t>
            </a:r>
            <a:r>
              <a:rPr lang="en" sz="1050">
                <a:highlight>
                  <a:srgbClr val="EFF0F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8"/>
              </a:rPr>
              <a:t>pokedex</a:t>
            </a:r>
            <a:r>
              <a:rPr lang="en" sz="105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9"/>
              </a:rPr>
              <a:t> dictionary.</a:t>
            </a:r>
            <a:endParaRPr sz="1050">
              <a:uFill>
                <a:noFill/>
              </a:uFill>
              <a:latin typeface="Arial"/>
              <a:ea typeface="Arial"/>
              <a:cs typeface="Arial"/>
              <a:sym typeface="Arial"/>
              <a:hlinkClick r:id="rId20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rabicPeriod"/>
            </a:pPr>
            <a:r>
              <a:rPr lang="en" sz="105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1"/>
              </a:rPr>
              <a:t>Print "[player name]'s power is [player power].", where the player power is the sum of the base statistics for all of their pokemon.</a:t>
            </a:r>
            <a:endParaRPr sz="1050">
              <a:uFill>
                <a:noFill/>
              </a:uFill>
              <a:latin typeface="Arial"/>
              <a:ea typeface="Arial"/>
              <a:cs typeface="Arial"/>
              <a:sym typeface="Arial"/>
              <a:hlinkClick r:id="rId22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rabicPeriod"/>
            </a:pPr>
            <a:r>
              <a:rPr lang="en" sz="105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3"/>
              </a:rPr>
              <a:t>Return the player's power value.</a:t>
            </a:r>
            <a:endParaRPr sz="1050">
              <a:uFill>
                <a:noFill/>
              </a:uFill>
              <a:latin typeface="Arial"/>
              <a:ea typeface="Arial"/>
              <a:cs typeface="Arial"/>
              <a:sym typeface="Arial"/>
              <a:hlinkClick r:id="rId24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5"/>
              </a:rPr>
              <a:t>Print out the pokemon power for each of your players.</a:t>
            </a:r>
            <a:endParaRPr sz="1050">
              <a:uFill>
                <a:noFill/>
              </a:uFill>
              <a:latin typeface="Arial"/>
              <a:ea typeface="Arial"/>
              <a:cs typeface="Arial"/>
              <a:sym typeface="Arial"/>
              <a:hlinkClick r:id="rId26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SEVEN - CALCULATING PLAYER POWER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350" y="1245925"/>
            <a:ext cx="3941946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064800" y="1507775"/>
            <a:ext cx="3194100" cy="14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This is honestly what I was seeing in my head everytime I looked at this question.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SEVEN - CALCULATING PLAYER POWER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975" y="1184725"/>
            <a:ext cx="5516050" cy="340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SEVEN - CALCULATING PLAYER POWER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832400" y="3592150"/>
            <a:ext cx="39999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thought I had done it, I was so happy……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UNTIL……..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25225"/>
            <a:ext cx="60864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SEVEN - CALCULATING PLAYER POWER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063" y="1194650"/>
            <a:ext cx="6561869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SEVEN - CALCULATING PLAYER POWER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3172275"/>
            <a:ext cx="39999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the list of pokemon was sent to the player as a list, then It wouldn’t matter how many pokemon they had.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100" y="1225213"/>
            <a:ext cx="69342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SEVEN - CALCULATING PLAYER POWER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250" y="1027250"/>
            <a:ext cx="3737500" cy="37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