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93" r:id="rId11"/>
    <p:sldId id="257" r:id="rId12"/>
    <p:sldId id="258" r:id="rId13"/>
    <p:sldId id="269" r:id="rId14"/>
    <p:sldId id="295" r:id="rId15"/>
    <p:sldId id="260" r:id="rId16"/>
    <p:sldId id="296" r:id="rId17"/>
    <p:sldId id="270" r:id="rId18"/>
    <p:sldId id="261" r:id="rId19"/>
    <p:sldId id="271" r:id="rId20"/>
    <p:sldId id="297" r:id="rId21"/>
    <p:sldId id="276" r:id="rId22"/>
    <p:sldId id="279" r:id="rId23"/>
    <p:sldId id="277" r:id="rId24"/>
    <p:sldId id="286" r:id="rId25"/>
    <p:sldId id="283" r:id="rId26"/>
    <p:sldId id="298" r:id="rId27"/>
    <p:sldId id="280" r:id="rId28"/>
    <p:sldId id="282" r:id="rId29"/>
    <p:sldId id="272" r:id="rId30"/>
    <p:sldId id="300" r:id="rId31"/>
    <p:sldId id="278" r:id="rId32"/>
    <p:sldId id="274" r:id="rId33"/>
    <p:sldId id="273" r:id="rId34"/>
    <p:sldId id="299" r:id="rId35"/>
    <p:sldId id="284" r:id="rId36"/>
    <p:sldId id="285" r:id="rId37"/>
    <p:sldId id="262" r:id="rId38"/>
    <p:sldId id="2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3" y="1341521"/>
            <a:ext cx="5222512" cy="4732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knows how to obtain specific data</a:t>
            </a:r>
          </a:p>
          <a:p>
            <a:pPr lvl="1"/>
            <a:r>
              <a:rPr lang="en-US" dirty="0"/>
              <a:t>GraphQL allows the flexibility to define resolver on a data type or individual fields of a data type.</a:t>
            </a:r>
          </a:p>
          <a:p>
            <a:pPr lvl="1"/>
            <a:r>
              <a:rPr lang="en-US" dirty="0"/>
              <a:t>GraphQL runtime does the plumbing required. Application developers just write functions</a:t>
            </a:r>
          </a:p>
          <a:p>
            <a:pPr lvl="1"/>
            <a:r>
              <a:rPr lang="en-US" dirty="0"/>
              <a:t>GraphQL runtime only runs resolvers if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33" y="431907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3152300"/>
            <a:ext cx="69694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62F74-301B-4188-A105-629C6DEA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This enables much faster iteration on the frontend since you do not have to write new specific API endpoints when frontend needs change. </a:t>
            </a:r>
          </a:p>
          <a:p>
            <a:pPr lvl="1"/>
            <a:r>
              <a:rPr lang="en-US" dirty="0"/>
              <a:t>Speed to features</a:t>
            </a:r>
          </a:p>
          <a:p>
            <a:pPr lvl="1"/>
            <a:r>
              <a:rPr lang="en-US" dirty="0"/>
              <a:t>One can read the frontend code and clearly understand what data comes back without having to be familiar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561472"/>
          </a:xfrm>
        </p:spPr>
        <p:txBody>
          <a:bodyPr/>
          <a:lstStyle/>
          <a:p>
            <a:r>
              <a:rPr lang="en-US" dirty="0"/>
              <a:t>Example from GraphQL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353038" y="1868649"/>
            <a:ext cx="4998246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5838024" y="1868649"/>
            <a:ext cx="6076010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0D65-2CA0-4562-A363-DCF37314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5"/>
          <a:stretch/>
        </p:blipFill>
        <p:spPr>
          <a:xfrm>
            <a:off x="550554" y="2332653"/>
            <a:ext cx="1884837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B34E1-A5BC-427D-8DB3-FFBC425E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77" y="2332653"/>
            <a:ext cx="2381582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6793E-F07D-4A83-9A26-12E9D601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24" y="2332653"/>
            <a:ext cx="2476846" cy="268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5F966-F08A-4F51-A111-6769B04D0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556" y="2332653"/>
            <a:ext cx="32484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Simulation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6D42A-18F7-4B64-AC6B-3A73106C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95" y="2403458"/>
            <a:ext cx="3229426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00595-6C8A-4B4F-806F-EA7DDABF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45" y="2337593"/>
            <a:ext cx="3267531" cy="4001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1542909" y="1908754"/>
            <a:ext cx="3780397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6312568" y="1908754"/>
            <a:ext cx="3780397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</p:spTree>
    <p:extLst>
      <p:ext uri="{BB962C8B-B14F-4D97-AF65-F5344CB8AC3E}">
        <p14:creationId xmlns:p14="http://schemas.microsoft.com/office/powerpoint/2010/main" val="256595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Sensing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0" y="2492452"/>
            <a:ext cx="507753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6DD5E-F1F8-45F1-9471-076D1152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29" y="2161220"/>
            <a:ext cx="3496163" cy="2276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4F6B1-8831-4515-9F4F-0049754358D6}"/>
              </a:ext>
            </a:extLst>
          </p:cNvPr>
          <p:cNvSpPr txBox="1"/>
          <p:nvPr/>
        </p:nvSpPr>
        <p:spPr>
          <a:xfrm>
            <a:off x="6384703" y="2930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1DFAC-8885-4417-9CB5-C709BB63374F}"/>
              </a:ext>
            </a:extLst>
          </p:cNvPr>
          <p:cNvSpPr txBox="1"/>
          <p:nvPr/>
        </p:nvSpPr>
        <p:spPr>
          <a:xfrm>
            <a:off x="802105" y="4932947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End points to get various info in 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084A-77FE-44D8-8E1E-9B545DC79CF8}"/>
              </a:ext>
            </a:extLst>
          </p:cNvPr>
          <p:cNvSpPr txBox="1"/>
          <p:nvPr/>
        </p:nvSpPr>
        <p:spPr>
          <a:xfrm>
            <a:off x="7358022" y="483460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GraphQL, you ask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Node level caching is generally more complex to implement than </a:t>
            </a:r>
            <a:r>
              <a:rPr lang="en-US" dirty="0" err="1"/>
              <a:t>url</a:t>
            </a:r>
            <a:r>
              <a:rPr lang="en-US" dirty="0"/>
              <a:t>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 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GraphQL in general takes more setup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mix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GraphQL APIs has been powering their news feed since 2012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not consider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Demo +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3C2B-AF91-41C7-84CF-17F135D4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A3C2B-AF91-41C7-84CF-17F135D4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9823E-0D75-4FB6-8AF3-143B5D51ED57}"/>
              </a:ext>
            </a:extLst>
          </p:cNvPr>
          <p:cNvSpPr txBox="1"/>
          <p:nvPr/>
        </p:nvSpPr>
        <p:spPr>
          <a:xfrm>
            <a:off x="4724832" y="234454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61" y="0"/>
            <a:ext cx="5181600" cy="68580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6437835" y="3064042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C335874-CE4D-4BE9-9772-129CC31D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4" y="1375791"/>
            <a:ext cx="4649522" cy="47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2592</TotalTime>
  <Words>1159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GraphQL enables more efficient caching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GraphQL enables easy ways to mix different data sources</vt:lpstr>
      <vt:lpstr>Why Industry Leaders are using GraphQL</vt:lpstr>
      <vt:lpstr>Why did we decide to use GraphQL with CXP?</vt:lpstr>
      <vt:lpstr>When to not consider GraphQL</vt:lpstr>
      <vt:lpstr>Real Demo + Questions?</vt:lpstr>
      <vt:lpstr>Extra Slides Below</vt:lpstr>
      <vt:lpstr>Benefit of thinking of app data as a graph</vt:lpstr>
      <vt:lpstr>Challenges with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115</cp:revision>
  <dcterms:created xsi:type="dcterms:W3CDTF">2020-02-18T19:11:32Z</dcterms:created>
  <dcterms:modified xsi:type="dcterms:W3CDTF">2020-02-20T15:06:22Z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