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6" r:id="rId5"/>
    <p:sldMasterId id="2147483732" r:id="rId6"/>
    <p:sldMasterId id="2147483768" r:id="rId7"/>
    <p:sldMasterId id="2147483912" r:id="rId8"/>
  </p:sldMasterIdLst>
  <p:sldIdLst>
    <p:sldId id="294" r:id="rId9"/>
    <p:sldId id="265" r:id="rId10"/>
    <p:sldId id="293" r:id="rId11"/>
    <p:sldId id="257" r:id="rId12"/>
    <p:sldId id="258" r:id="rId13"/>
    <p:sldId id="269" r:id="rId14"/>
    <p:sldId id="295" r:id="rId15"/>
    <p:sldId id="260" r:id="rId16"/>
    <p:sldId id="296" r:id="rId17"/>
    <p:sldId id="270" r:id="rId18"/>
    <p:sldId id="261" r:id="rId19"/>
    <p:sldId id="271" r:id="rId20"/>
    <p:sldId id="297" r:id="rId21"/>
    <p:sldId id="276" r:id="rId22"/>
    <p:sldId id="279" r:id="rId23"/>
    <p:sldId id="277" r:id="rId24"/>
    <p:sldId id="286" r:id="rId25"/>
    <p:sldId id="283" r:id="rId26"/>
    <p:sldId id="298" r:id="rId27"/>
    <p:sldId id="280" r:id="rId28"/>
    <p:sldId id="282" r:id="rId29"/>
    <p:sldId id="272" r:id="rId30"/>
    <p:sldId id="300" r:id="rId31"/>
    <p:sldId id="278" r:id="rId32"/>
    <p:sldId id="274" r:id="rId33"/>
    <p:sldId id="273" r:id="rId34"/>
    <p:sldId id="284" r:id="rId35"/>
    <p:sldId id="285" r:id="rId36"/>
    <p:sldId id="262" r:id="rId37"/>
    <p:sldId id="264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A60C8-DFA2-4CAB-A4A6-D68A11BABB2D}" v="186" dt="2020-02-19T20:47:57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Regmi" userId="5ff7e577-6281-4d19-95e0-2c61c8f344fb" providerId="ADAL" clId="{625A60C8-DFA2-4CAB-A4A6-D68A11BABB2D}"/>
    <pc:docChg chg="undo custSel addSld delSld modSld sldOrd">
      <pc:chgData name="Krishna Regmi" userId="5ff7e577-6281-4d19-95e0-2c61c8f344fb" providerId="ADAL" clId="{625A60C8-DFA2-4CAB-A4A6-D68A11BABB2D}" dt="2020-02-19T21:18:29.482" v="12636" actId="20577"/>
      <pc:docMkLst>
        <pc:docMk/>
      </pc:docMkLst>
      <pc:sldChg chg="addSp modSp">
        <pc:chgData name="Krishna Regmi" userId="5ff7e577-6281-4d19-95e0-2c61c8f344fb" providerId="ADAL" clId="{625A60C8-DFA2-4CAB-A4A6-D68A11BABB2D}" dt="2020-02-19T20:48:24.826" v="12272" actId="113"/>
        <pc:sldMkLst>
          <pc:docMk/>
          <pc:sldMk cId="3536458384" sldId="257"/>
        </pc:sldMkLst>
        <pc:spChg chg="mod">
          <ac:chgData name="Krishna Regmi" userId="5ff7e577-6281-4d19-95e0-2c61c8f344fb" providerId="ADAL" clId="{625A60C8-DFA2-4CAB-A4A6-D68A11BABB2D}" dt="2020-02-19T20:48:24.826" v="12272" actId="113"/>
          <ac:spMkLst>
            <pc:docMk/>
            <pc:sldMk cId="3536458384" sldId="257"/>
            <ac:spMk id="5" creationId="{7E4C1C54-3DD4-4D70-9E8A-A03EDE1EEE36}"/>
          </ac:spMkLst>
        </pc:spChg>
        <pc:spChg chg="add mod">
          <ac:chgData name="Krishna Regmi" userId="5ff7e577-6281-4d19-95e0-2c61c8f344fb" providerId="ADAL" clId="{625A60C8-DFA2-4CAB-A4A6-D68A11BABB2D}" dt="2020-02-18T19:15:28.255" v="127" actId="1076"/>
          <ac:spMkLst>
            <pc:docMk/>
            <pc:sldMk cId="3536458384" sldId="257"/>
            <ac:spMk id="6" creationId="{E323B224-1CE8-4B56-814A-F3AEA2B1AA2A}"/>
          </ac:spMkLst>
        </pc:spChg>
        <pc:spChg chg="add mod">
          <ac:chgData name="Krishna Regmi" userId="5ff7e577-6281-4d19-95e0-2c61c8f344fb" providerId="ADAL" clId="{625A60C8-DFA2-4CAB-A4A6-D68A11BABB2D}" dt="2020-02-18T19:15:39.583" v="129" actId="1076"/>
          <ac:spMkLst>
            <pc:docMk/>
            <pc:sldMk cId="3536458384" sldId="257"/>
            <ac:spMk id="7" creationId="{84C78873-45A7-4DF6-803A-C65451C69AD8}"/>
          </ac:spMkLst>
        </pc:spChg>
        <pc:spChg chg="add mod">
          <ac:chgData name="Krishna Regmi" userId="5ff7e577-6281-4d19-95e0-2c61c8f344fb" providerId="ADAL" clId="{625A60C8-DFA2-4CAB-A4A6-D68A11BABB2D}" dt="2020-02-18T19:15:54.328" v="138" actId="1076"/>
          <ac:spMkLst>
            <pc:docMk/>
            <pc:sldMk cId="3536458384" sldId="257"/>
            <ac:spMk id="8" creationId="{BF0D7108-0F4A-4B80-970B-AB693FE37D3B}"/>
          </ac:spMkLst>
        </pc:spChg>
        <pc:spChg chg="add mod">
          <ac:chgData name="Krishna Regmi" userId="5ff7e577-6281-4d19-95e0-2c61c8f344fb" providerId="ADAL" clId="{625A60C8-DFA2-4CAB-A4A6-D68A11BABB2D}" dt="2020-02-18T19:16:04.168" v="149" actId="20577"/>
          <ac:spMkLst>
            <pc:docMk/>
            <pc:sldMk cId="3536458384" sldId="257"/>
            <ac:spMk id="9" creationId="{65DE4EE0-E1C1-434A-9E61-3831951A18F7}"/>
          </ac:spMkLst>
        </pc:spChg>
        <pc:spChg chg="add mod">
          <ac:chgData name="Krishna Regmi" userId="5ff7e577-6281-4d19-95e0-2c61c8f344fb" providerId="ADAL" clId="{625A60C8-DFA2-4CAB-A4A6-D68A11BABB2D}" dt="2020-02-18T19:16:27.238" v="154" actId="208"/>
          <ac:spMkLst>
            <pc:docMk/>
            <pc:sldMk cId="3536458384" sldId="257"/>
            <ac:spMk id="10" creationId="{181B2F7A-9B2F-43CF-B822-5E37BC1198D2}"/>
          </ac:spMkLst>
        </pc:spChg>
        <pc:spChg chg="add mod">
          <ac:chgData name="Krishna Regmi" userId="5ff7e577-6281-4d19-95e0-2c61c8f344fb" providerId="ADAL" clId="{625A60C8-DFA2-4CAB-A4A6-D68A11BABB2D}" dt="2020-02-18T19:16:37.865" v="181" actId="20577"/>
          <ac:spMkLst>
            <pc:docMk/>
            <pc:sldMk cId="3536458384" sldId="257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8T19:17:06.532" v="186" actId="208"/>
          <ac:spMkLst>
            <pc:docMk/>
            <pc:sldMk cId="3536458384" sldId="257"/>
            <ac:spMk id="14" creationId="{C2BB6A82-66A9-4A40-ADE0-628A56AE8A07}"/>
          </ac:spMkLst>
        </pc:spChg>
        <pc:spChg chg="add mod">
          <ac:chgData name="Krishna Regmi" userId="5ff7e577-6281-4d19-95e0-2c61c8f344fb" providerId="ADAL" clId="{625A60C8-DFA2-4CAB-A4A6-D68A11BABB2D}" dt="2020-02-18T19:17:18.840" v="204" actId="20577"/>
          <ac:spMkLst>
            <pc:docMk/>
            <pc:sldMk cId="3536458384" sldId="257"/>
            <ac:spMk id="15" creationId="{DBD2AA09-0E31-4C62-9755-5BD83298413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6" creationId="{DC888681-D198-4C7A-A50B-2B976E7F92E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7" creationId="{594570DA-07F7-4BFA-85A5-D94B9320CF52}"/>
          </ac:spMkLst>
        </pc:spChg>
        <pc:spChg chg="add mod">
          <ac:chgData name="Krishna Regmi" userId="5ff7e577-6281-4d19-95e0-2c61c8f344fb" providerId="ADAL" clId="{625A60C8-DFA2-4CAB-A4A6-D68A11BABB2D}" dt="2020-02-18T19:18:21.652" v="258" actId="207"/>
          <ac:spMkLst>
            <pc:docMk/>
            <pc:sldMk cId="3536458384" sldId="257"/>
            <ac:spMk id="18" creationId="{C5A49921-527E-4186-99F5-BE14AD7C1E56}"/>
          </ac:spMkLst>
        </pc:spChg>
        <pc:spChg chg="add mod">
          <ac:chgData name="Krishna Regmi" userId="5ff7e577-6281-4d19-95e0-2c61c8f344fb" providerId="ADAL" clId="{625A60C8-DFA2-4CAB-A4A6-D68A11BABB2D}" dt="2020-02-18T19:18:04.841" v="252" actId="20577"/>
          <ac:spMkLst>
            <pc:docMk/>
            <pc:sldMk cId="3536458384" sldId="257"/>
            <ac:spMk id="19" creationId="{7160D584-457F-4AAE-9069-6D55C9E08F8B}"/>
          </ac:spMkLst>
        </pc:spChg>
        <pc:spChg chg="add mod">
          <ac:chgData name="Krishna Regmi" userId="5ff7e577-6281-4d19-95e0-2c61c8f344fb" providerId="ADAL" clId="{625A60C8-DFA2-4CAB-A4A6-D68A11BABB2D}" dt="2020-02-18T19:18:15.639" v="256" actId="207"/>
          <ac:spMkLst>
            <pc:docMk/>
            <pc:sldMk cId="3536458384" sldId="257"/>
            <ac:spMk id="20" creationId="{7696F865-ABA3-4B17-82EC-E1F2C1D9BC6A}"/>
          </ac:spMkLst>
        </pc:spChg>
        <pc:spChg chg="add mod">
          <ac:chgData name="Krishna Regmi" userId="5ff7e577-6281-4d19-95e0-2c61c8f344fb" providerId="ADAL" clId="{625A60C8-DFA2-4CAB-A4A6-D68A11BABB2D}" dt="2020-02-18T19:18:07.743" v="254" actId="20577"/>
          <ac:spMkLst>
            <pc:docMk/>
            <pc:sldMk cId="3536458384" sldId="257"/>
            <ac:spMk id="21" creationId="{5AC5D66F-A25B-43FA-B305-9F33995C6EF9}"/>
          </ac:spMkLst>
        </pc:spChg>
        <pc:spChg chg="add mod">
          <ac:chgData name="Krishna Regmi" userId="5ff7e577-6281-4d19-95e0-2c61c8f344fb" providerId="ADAL" clId="{625A60C8-DFA2-4CAB-A4A6-D68A11BABB2D}" dt="2020-02-18T19:18:42.033" v="267" actId="1076"/>
          <ac:spMkLst>
            <pc:docMk/>
            <pc:sldMk cId="3536458384" sldId="257"/>
            <ac:spMk id="22" creationId="{22E0E803-1865-4E2F-A1B9-BAE36AC55E36}"/>
          </ac:spMkLst>
        </pc:spChg>
        <pc:spChg chg="add mod">
          <ac:chgData name="Krishna Regmi" userId="5ff7e577-6281-4d19-95e0-2c61c8f344fb" providerId="ADAL" clId="{625A60C8-DFA2-4CAB-A4A6-D68A11BABB2D}" dt="2020-02-18T19:19:02.125" v="271" actId="20577"/>
          <ac:spMkLst>
            <pc:docMk/>
            <pc:sldMk cId="3536458384" sldId="257"/>
            <ac:spMk id="23" creationId="{34D8F817-44D4-4D47-A26B-9973A4530C06}"/>
          </ac:spMkLst>
        </pc:spChg>
        <pc:spChg chg="add mod">
          <ac:chgData name="Krishna Regmi" userId="5ff7e577-6281-4d19-95e0-2c61c8f344fb" providerId="ADAL" clId="{625A60C8-DFA2-4CAB-A4A6-D68A11BABB2D}" dt="2020-02-18T19:19:48.210" v="279" actId="1076"/>
          <ac:spMkLst>
            <pc:docMk/>
            <pc:sldMk cId="3536458384" sldId="257"/>
            <ac:spMk id="36" creationId="{92B866E4-9F1F-4D68-87DD-3DF8242CA47F}"/>
          </ac:spMkLst>
        </pc:spChg>
        <pc:spChg chg="add mod">
          <ac:chgData name="Krishna Regmi" userId="5ff7e577-6281-4d19-95e0-2c61c8f344fb" providerId="ADAL" clId="{625A60C8-DFA2-4CAB-A4A6-D68A11BABB2D}" dt="2020-02-18T19:19:55.912" v="296" actId="20577"/>
          <ac:spMkLst>
            <pc:docMk/>
            <pc:sldMk cId="3536458384" sldId="257"/>
            <ac:spMk id="37" creationId="{5D0BB86E-6671-4C69-A156-4463D0D78C68}"/>
          </ac:spMkLst>
        </pc:spChg>
        <pc:spChg chg="add mod">
          <ac:chgData name="Krishna Regmi" userId="5ff7e577-6281-4d19-95e0-2c61c8f344fb" providerId="ADAL" clId="{625A60C8-DFA2-4CAB-A4A6-D68A11BABB2D}" dt="2020-02-18T19:20:31.048" v="300" actId="1076"/>
          <ac:spMkLst>
            <pc:docMk/>
            <pc:sldMk cId="3536458384" sldId="257"/>
            <ac:spMk id="41" creationId="{53D7EE67-5FA4-49A6-9EF2-66AA314D8130}"/>
          </ac:spMkLst>
        </pc:spChg>
        <pc:spChg chg="add mod">
          <ac:chgData name="Krishna Regmi" userId="5ff7e577-6281-4d19-95e0-2c61c8f344fb" providerId="ADAL" clId="{625A60C8-DFA2-4CAB-A4A6-D68A11BABB2D}" dt="2020-02-18T19:20:34.905" v="313" actId="20577"/>
          <ac:spMkLst>
            <pc:docMk/>
            <pc:sldMk cId="3536458384" sldId="257"/>
            <ac:spMk id="42" creationId="{45281737-2943-4F91-A6B3-0317CBBD9FA5}"/>
          </ac:spMkLst>
        </pc:spChg>
        <pc:cxnChg chg="add mod">
          <ac:chgData name="Krishna Regmi" userId="5ff7e577-6281-4d19-95e0-2c61c8f344fb" providerId="ADAL" clId="{625A60C8-DFA2-4CAB-A4A6-D68A11BABB2D}" dt="2020-02-18T19:16:47.871" v="182" actId="11529"/>
          <ac:cxnSpMkLst>
            <pc:docMk/>
            <pc:sldMk cId="3536458384" sldId="257"/>
            <ac:cxnSpMk id="13" creationId="{5377A8ED-F320-4066-9DA8-4379725CFE68}"/>
          </ac:cxnSpMkLst>
        </pc:cxnChg>
        <pc:cxnChg chg="add mod">
          <ac:chgData name="Krishna Regmi" userId="5ff7e577-6281-4d19-95e0-2c61c8f344fb" providerId="ADAL" clId="{625A60C8-DFA2-4CAB-A4A6-D68A11BABB2D}" dt="2020-02-18T19:19:06.976" v="272" actId="11529"/>
          <ac:cxnSpMkLst>
            <pc:docMk/>
            <pc:sldMk cId="3536458384" sldId="257"/>
            <ac:cxnSpMk id="25" creationId="{9C58A89D-325C-439F-A25F-43D262095838}"/>
          </ac:cxnSpMkLst>
        </pc:cxnChg>
        <pc:cxnChg chg="add mod">
          <ac:chgData name="Krishna Regmi" userId="5ff7e577-6281-4d19-95e0-2c61c8f344fb" providerId="ADAL" clId="{625A60C8-DFA2-4CAB-A4A6-D68A11BABB2D}" dt="2020-02-18T19:19:13.608" v="273" actId="11529"/>
          <ac:cxnSpMkLst>
            <pc:docMk/>
            <pc:sldMk cId="3536458384" sldId="257"/>
            <ac:cxnSpMk id="27" creationId="{1D9CB8E2-D501-4210-BEA4-D2C2896F3DA4}"/>
          </ac:cxnSpMkLst>
        </pc:cxnChg>
        <pc:cxnChg chg="add mod">
          <ac:chgData name="Krishna Regmi" userId="5ff7e577-6281-4d19-95e0-2c61c8f344fb" providerId="ADAL" clId="{625A60C8-DFA2-4CAB-A4A6-D68A11BABB2D}" dt="2020-02-18T19:19:17.849" v="274" actId="11529"/>
          <ac:cxnSpMkLst>
            <pc:docMk/>
            <pc:sldMk cId="3536458384" sldId="257"/>
            <ac:cxnSpMk id="29" creationId="{7B0700AA-07FC-4183-A791-83AAAA1A8673}"/>
          </ac:cxnSpMkLst>
        </pc:cxnChg>
        <pc:cxnChg chg="add mod">
          <ac:chgData name="Krishna Regmi" userId="5ff7e577-6281-4d19-95e0-2c61c8f344fb" providerId="ADAL" clId="{625A60C8-DFA2-4CAB-A4A6-D68A11BABB2D}" dt="2020-02-18T19:19:24.199" v="275" actId="11529"/>
          <ac:cxnSpMkLst>
            <pc:docMk/>
            <pc:sldMk cId="3536458384" sldId="257"/>
            <ac:cxnSpMk id="31" creationId="{A95811BB-D10F-4ADE-9D60-295BAD7CF5BB}"/>
          </ac:cxnSpMkLst>
        </pc:cxnChg>
        <pc:cxnChg chg="add mod">
          <ac:chgData name="Krishna Regmi" userId="5ff7e577-6281-4d19-95e0-2c61c8f344fb" providerId="ADAL" clId="{625A60C8-DFA2-4CAB-A4A6-D68A11BABB2D}" dt="2020-02-18T19:19:29.911" v="276" actId="11529"/>
          <ac:cxnSpMkLst>
            <pc:docMk/>
            <pc:sldMk cId="3536458384" sldId="257"/>
            <ac:cxnSpMk id="33" creationId="{A80E0526-67A5-4A31-BCD6-98FF6ABB8C36}"/>
          </ac:cxnSpMkLst>
        </pc:cxnChg>
        <pc:cxnChg chg="add mod">
          <ac:chgData name="Krishna Regmi" userId="5ff7e577-6281-4d19-95e0-2c61c8f344fb" providerId="ADAL" clId="{625A60C8-DFA2-4CAB-A4A6-D68A11BABB2D}" dt="2020-02-18T19:19:33.424" v="277" actId="11529"/>
          <ac:cxnSpMkLst>
            <pc:docMk/>
            <pc:sldMk cId="3536458384" sldId="257"/>
            <ac:cxnSpMk id="35" creationId="{583911AC-DF38-46ED-A9A3-9453BE49CDBF}"/>
          </ac:cxnSpMkLst>
        </pc:cxnChg>
        <pc:cxnChg chg="add mod">
          <ac:chgData name="Krishna Regmi" userId="5ff7e577-6281-4d19-95e0-2c61c8f344fb" providerId="ADAL" clId="{625A60C8-DFA2-4CAB-A4A6-D68A11BABB2D}" dt="2020-02-18T19:20:17.024" v="298" actId="14100"/>
          <ac:cxnSpMkLst>
            <pc:docMk/>
            <pc:sldMk cId="3536458384" sldId="257"/>
            <ac:cxnSpMk id="39" creationId="{F019C4D6-65D9-4F8D-BDAF-D1A586EFA997}"/>
          </ac:cxnSpMkLst>
        </pc:cxnChg>
        <pc:cxnChg chg="add mod">
          <ac:chgData name="Krishna Regmi" userId="5ff7e577-6281-4d19-95e0-2c61c8f344fb" providerId="ADAL" clId="{625A60C8-DFA2-4CAB-A4A6-D68A11BABB2D}" dt="2020-02-18T19:20:42.163" v="314" actId="11529"/>
          <ac:cxnSpMkLst>
            <pc:docMk/>
            <pc:sldMk cId="3536458384" sldId="257"/>
            <ac:cxnSpMk id="44" creationId="{FA0E7F68-3B8A-4608-895E-1FDE13F4BDCC}"/>
          </ac:cxnSpMkLst>
        </pc:cxnChg>
      </pc:sldChg>
      <pc:sldChg chg="addSp delSp modSp add">
        <pc:chgData name="Krishna Regmi" userId="5ff7e577-6281-4d19-95e0-2c61c8f344fb" providerId="ADAL" clId="{625A60C8-DFA2-4CAB-A4A6-D68A11BABB2D}" dt="2020-02-19T20:48:30.569" v="12274" actId="113"/>
        <pc:sldMkLst>
          <pc:docMk/>
          <pc:sldMk cId="3773788397" sldId="258"/>
        </pc:sldMkLst>
        <pc:spChg chg="add mod ord">
          <ac:chgData name="Krishna Regmi" userId="5ff7e577-6281-4d19-95e0-2c61c8f344fb" providerId="ADAL" clId="{625A60C8-DFA2-4CAB-A4A6-D68A11BABB2D}" dt="2020-02-18T19:22:44.770" v="348" actId="167"/>
          <ac:spMkLst>
            <pc:docMk/>
            <pc:sldMk cId="3773788397" sldId="258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20:48:30.569" v="12274" actId="113"/>
          <ac:spMkLst>
            <pc:docMk/>
            <pc:sldMk cId="3773788397" sldId="258"/>
            <ac:spMk id="5" creationId="{7E4C1C54-3DD4-4D70-9E8A-A03EDE1EEE36}"/>
          </ac:spMkLst>
        </pc:spChg>
        <pc:picChg chg="add mod">
          <ac:chgData name="Krishna Regmi" userId="5ff7e577-6281-4d19-95e0-2c61c8f344fb" providerId="ADAL" clId="{625A60C8-DFA2-4CAB-A4A6-D68A11BABB2D}" dt="2020-02-19T17:58:44.294" v="4862" actId="1076"/>
          <ac:picMkLst>
            <pc:docMk/>
            <pc:sldMk cId="3773788397" sldId="258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9T17:56:30.211" v="4854" actId="478"/>
          <ac:picMkLst>
            <pc:docMk/>
            <pc:sldMk cId="3773788397" sldId="258"/>
            <ac:picMk id="12" creationId="{077C63DA-DEB8-4975-BEEB-70226806522C}"/>
          </ac:picMkLst>
        </pc:picChg>
        <pc:picChg chg="add del mod ord">
          <ac:chgData name="Krishna Regmi" userId="5ff7e577-6281-4d19-95e0-2c61c8f344fb" providerId="ADAL" clId="{625A60C8-DFA2-4CAB-A4A6-D68A11BABB2D}" dt="2020-02-19T17:58:37.391" v="4861" actId="478"/>
          <ac:picMkLst>
            <pc:docMk/>
            <pc:sldMk cId="3773788397" sldId="258"/>
            <ac:picMk id="24" creationId="{5C6570D2-FC92-4E14-A1CC-C3F379BFD8BE}"/>
          </ac:picMkLst>
        </pc:picChg>
      </pc:sldChg>
      <pc:sldChg chg="modSp add">
        <pc:chgData name="Krishna Regmi" userId="5ff7e577-6281-4d19-95e0-2c61c8f344fb" providerId="ADAL" clId="{625A60C8-DFA2-4CAB-A4A6-D68A11BABB2D}" dt="2020-02-19T20:49:07.483" v="12283" actId="20577"/>
        <pc:sldMkLst>
          <pc:docMk/>
          <pc:sldMk cId="2479401881" sldId="259"/>
        </pc:sldMkLst>
        <pc:spChg chg="mod">
          <ac:chgData name="Krishna Regmi" userId="5ff7e577-6281-4d19-95e0-2c61c8f344fb" providerId="ADAL" clId="{625A60C8-DFA2-4CAB-A4A6-D68A11BABB2D}" dt="2020-02-19T18:12:54.222" v="4984" actId="20577"/>
          <ac:spMkLst>
            <pc:docMk/>
            <pc:sldMk cId="2479401881" sldId="259"/>
            <ac:spMk id="2" creationId="{7D51E4A8-D0C7-415D-B916-C0C63219FA16}"/>
          </ac:spMkLst>
        </pc:spChg>
        <pc:spChg chg="mod">
          <ac:chgData name="Krishna Regmi" userId="5ff7e577-6281-4d19-95e0-2c61c8f344fb" providerId="ADAL" clId="{625A60C8-DFA2-4CAB-A4A6-D68A11BABB2D}" dt="2020-02-19T20:49:07.483" v="12283" actId="20577"/>
          <ac:spMkLst>
            <pc:docMk/>
            <pc:sldMk cId="2479401881" sldId="259"/>
            <ac:spMk id="3" creationId="{0D38E42A-0A9D-4F09-B28C-2B6B31F3D815}"/>
          </ac:spMkLst>
        </pc:spChg>
      </pc:sldChg>
      <pc:sldChg chg="addSp delSp modSp add del ord">
        <pc:chgData name="Krishna Regmi" userId="5ff7e577-6281-4d19-95e0-2c61c8f344fb" providerId="ADAL" clId="{625A60C8-DFA2-4CAB-A4A6-D68A11BABB2D}" dt="2020-02-19T18:14:07.420" v="5047" actId="1076"/>
        <pc:sldMkLst>
          <pc:docMk/>
          <pc:sldMk cId="3395054359" sldId="260"/>
        </pc:sldMkLst>
        <pc:spChg chg="del">
          <ac:chgData name="Krishna Regmi" userId="5ff7e577-6281-4d19-95e0-2c61c8f344fb" providerId="ADAL" clId="{625A60C8-DFA2-4CAB-A4A6-D68A11BABB2D}" dt="2020-02-18T19:34:04.974" v="653" actId="478"/>
          <ac:spMkLst>
            <pc:docMk/>
            <pc:sldMk cId="3395054359" sldId="260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18:13:44.313" v="4994"/>
          <ac:spMkLst>
            <pc:docMk/>
            <pc:sldMk cId="3395054359" sldId="260"/>
            <ac:spMk id="4" creationId="{8B08EE60-2B6E-42C0-A72F-9DC525652929}"/>
          </ac:spMkLst>
        </pc:spChg>
        <pc:spChg chg="del mod">
          <ac:chgData name="Krishna Regmi" userId="5ff7e577-6281-4d19-95e0-2c61c8f344fb" providerId="ADAL" clId="{625A60C8-DFA2-4CAB-A4A6-D68A11BABB2D}" dt="2020-02-18T19:43:23.338" v="717" actId="478"/>
          <ac:spMkLst>
            <pc:docMk/>
            <pc:sldMk cId="3395054359" sldId="260"/>
            <ac:spMk id="5" creationId="{7E4C1C54-3DD4-4D70-9E8A-A03EDE1EEE36}"/>
          </ac:spMkLst>
        </pc:spChg>
        <pc:spChg chg="add mod ord">
          <ac:chgData name="Krishna Regmi" userId="5ff7e577-6281-4d19-95e0-2c61c8f344fb" providerId="ADAL" clId="{625A60C8-DFA2-4CAB-A4A6-D68A11BABB2D}" dt="2020-02-18T19:34:36.005" v="657" actId="207"/>
          <ac:spMkLst>
            <pc:docMk/>
            <pc:sldMk cId="3395054359" sldId="260"/>
            <ac:spMk id="12" creationId="{BF03ECD5-12A5-402C-A698-0AC953664F14}"/>
          </ac:spMkLst>
        </pc:spChg>
        <pc:spChg chg="add del mod">
          <ac:chgData name="Krishna Regmi" userId="5ff7e577-6281-4d19-95e0-2c61c8f344fb" providerId="ADAL" clId="{625A60C8-DFA2-4CAB-A4A6-D68A11BABB2D}" dt="2020-02-18T19:48:26.323" v="1065"/>
          <ac:spMkLst>
            <pc:docMk/>
            <pc:sldMk cId="3395054359" sldId="260"/>
            <ac:spMk id="45" creationId="{ABB2FF3E-6138-4685-B5BE-9CDD1B476123}"/>
          </ac:spMkLst>
        </pc:spChg>
        <pc:spChg chg="add del mod">
          <ac:chgData name="Krishna Regmi" userId="5ff7e577-6281-4d19-95e0-2c61c8f344fb" providerId="ADAL" clId="{625A60C8-DFA2-4CAB-A4A6-D68A11BABB2D}" dt="2020-02-19T18:13:47.396" v="4995" actId="478"/>
          <ac:spMkLst>
            <pc:docMk/>
            <pc:sldMk cId="3395054359" sldId="260"/>
            <ac:spMk id="46" creationId="{EABDD24F-C053-4777-BADF-927C4BBDD1ED}"/>
          </ac:spMkLst>
        </pc:spChg>
        <pc:picChg chg="del">
          <ac:chgData name="Krishna Regmi" userId="5ff7e577-6281-4d19-95e0-2c61c8f344fb" providerId="ADAL" clId="{625A60C8-DFA2-4CAB-A4A6-D68A11BABB2D}" dt="2020-02-18T19:35:13.402" v="665" actId="478"/>
          <ac:picMkLst>
            <pc:docMk/>
            <pc:sldMk cId="3395054359" sldId="260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8T19:41:09.660" v="668" actId="478"/>
          <ac:picMkLst>
            <pc:docMk/>
            <pc:sldMk cId="3395054359" sldId="260"/>
            <ac:picMk id="38" creationId="{AC0BAD61-BF9A-439A-B4BA-618D0349A30E}"/>
          </ac:picMkLst>
        </pc:picChg>
        <pc:picChg chg="add del mod">
          <ac:chgData name="Krishna Regmi" userId="5ff7e577-6281-4d19-95e0-2c61c8f344fb" providerId="ADAL" clId="{625A60C8-DFA2-4CAB-A4A6-D68A11BABB2D}" dt="2020-02-18T19:42:55.166" v="681" actId="478"/>
          <ac:picMkLst>
            <pc:docMk/>
            <pc:sldMk cId="3395054359" sldId="260"/>
            <ac:picMk id="40" creationId="{159992C9-AA19-44FB-862F-14A9D00EFE10}"/>
          </ac:picMkLst>
        </pc:picChg>
        <pc:picChg chg="add mod">
          <ac:chgData name="Krishna Regmi" userId="5ff7e577-6281-4d19-95e0-2c61c8f344fb" providerId="ADAL" clId="{625A60C8-DFA2-4CAB-A4A6-D68A11BABB2D}" dt="2020-02-19T18:14:07.420" v="5047" actId="1076"/>
          <ac:picMkLst>
            <pc:docMk/>
            <pc:sldMk cId="3395054359" sldId="260"/>
            <ac:picMk id="43" creationId="{9C335874-CE4D-4BE9-9772-129CC31DE614}"/>
          </ac:picMkLst>
        </pc:picChg>
        <pc:cxnChg chg="add del mod">
          <ac:chgData name="Krishna Regmi" userId="5ff7e577-6281-4d19-95e0-2c61c8f344fb" providerId="ADAL" clId="{625A60C8-DFA2-4CAB-A4A6-D68A11BABB2D}" dt="2020-02-18T19:35:01.771" v="664" actId="478"/>
          <ac:cxnSpMkLst>
            <pc:docMk/>
            <pc:sldMk cId="3395054359" sldId="260"/>
            <ac:cxnSpMk id="26" creationId="{D5F3061F-628C-4E4A-AA74-9E6D2304FD09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19:46:33.776" v="7629" actId="20577"/>
        <pc:sldMkLst>
          <pc:docMk/>
          <pc:sldMk cId="3347733328" sldId="261"/>
        </pc:sldMkLst>
        <pc:spChg chg="mod">
          <ac:chgData name="Krishna Regmi" userId="5ff7e577-6281-4d19-95e0-2c61c8f344fb" providerId="ADAL" clId="{625A60C8-DFA2-4CAB-A4A6-D68A11BABB2D}" dt="2020-02-19T18:50:18.910" v="6056" actId="1076"/>
          <ac:spMkLst>
            <pc:docMk/>
            <pc:sldMk cId="3347733328" sldId="261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9T19:46:33.776" v="7629" actId="20577"/>
          <ac:spMkLst>
            <pc:docMk/>
            <pc:sldMk cId="3347733328" sldId="261"/>
            <ac:spMk id="3" creationId="{A4EF6DFA-3368-4C05-85C3-9AFAA433CFFF}"/>
          </ac:spMkLst>
        </pc:spChg>
        <pc:picChg chg="add del mod">
          <ac:chgData name="Krishna Regmi" userId="5ff7e577-6281-4d19-95e0-2c61c8f344fb" providerId="ADAL" clId="{625A60C8-DFA2-4CAB-A4A6-D68A11BABB2D}" dt="2020-02-19T18:17:37.286" v="5121" actId="478"/>
          <ac:picMkLst>
            <pc:docMk/>
            <pc:sldMk cId="3347733328" sldId="261"/>
            <ac:picMk id="4" creationId="{B1F5CDC7-7892-486E-BC47-BA57B34908A3}"/>
          </ac:picMkLst>
        </pc:picChg>
        <pc:picChg chg="add mod">
          <ac:chgData name="Krishna Regmi" userId="5ff7e577-6281-4d19-95e0-2c61c8f344fb" providerId="ADAL" clId="{625A60C8-DFA2-4CAB-A4A6-D68A11BABB2D}" dt="2020-02-19T18:50:28.575" v="6079" actId="1035"/>
          <ac:picMkLst>
            <pc:docMk/>
            <pc:sldMk cId="3347733328" sldId="261"/>
            <ac:picMk id="5" creationId="{A7B2E3C2-BB2D-4842-8263-FC8E3B9D5EC9}"/>
          </ac:picMkLst>
        </pc:picChg>
        <pc:picChg chg="add del mod">
          <ac:chgData name="Krishna Regmi" userId="5ff7e577-6281-4d19-95e0-2c61c8f344fb" providerId="ADAL" clId="{625A60C8-DFA2-4CAB-A4A6-D68A11BABB2D}" dt="2020-02-19T18:31:27.553" v="5624" actId="478"/>
          <ac:picMkLst>
            <pc:docMk/>
            <pc:sldMk cId="3347733328" sldId="261"/>
            <ac:picMk id="6" creationId="{97C4D0A1-FE73-4FB2-9DBD-75F31C409082}"/>
          </ac:picMkLst>
        </pc:picChg>
        <pc:picChg chg="add del mod">
          <ac:chgData name="Krishna Regmi" userId="5ff7e577-6281-4d19-95e0-2c61c8f344fb" providerId="ADAL" clId="{625A60C8-DFA2-4CAB-A4A6-D68A11BABB2D}" dt="2020-02-19T18:48:02.878" v="6033" actId="478"/>
          <ac:picMkLst>
            <pc:docMk/>
            <pc:sldMk cId="3347733328" sldId="261"/>
            <ac:picMk id="7" creationId="{0D177129-7356-483F-B52E-31C4F75A25CD}"/>
          </ac:picMkLst>
        </pc:picChg>
        <pc:picChg chg="add del mod">
          <ac:chgData name="Krishna Regmi" userId="5ff7e577-6281-4d19-95e0-2c61c8f344fb" providerId="ADAL" clId="{625A60C8-DFA2-4CAB-A4A6-D68A11BABB2D}" dt="2020-02-19T18:48:42.656" v="6038" actId="478"/>
          <ac:picMkLst>
            <pc:docMk/>
            <pc:sldMk cId="3347733328" sldId="261"/>
            <ac:picMk id="8" creationId="{7175F00C-970B-4EB5-8E28-5C1FDDA3B9DC}"/>
          </ac:picMkLst>
        </pc:picChg>
        <pc:picChg chg="add mod">
          <ac:chgData name="Krishna Regmi" userId="5ff7e577-6281-4d19-95e0-2c61c8f344fb" providerId="ADAL" clId="{625A60C8-DFA2-4CAB-A4A6-D68A11BABB2D}" dt="2020-02-19T18:49:15.526" v="6047" actId="1076"/>
          <ac:picMkLst>
            <pc:docMk/>
            <pc:sldMk cId="3347733328" sldId="261"/>
            <ac:picMk id="9" creationId="{0569EDC5-D411-4B0C-9ADA-21DCCE83E894}"/>
          </ac:picMkLst>
        </pc:picChg>
      </pc:sldChg>
      <pc:sldChg chg="addSp modSp add ord modTransition">
        <pc:chgData name="Krishna Regmi" userId="5ff7e577-6281-4d19-95e0-2c61c8f344fb" providerId="ADAL" clId="{625A60C8-DFA2-4CAB-A4A6-D68A11BABB2D}" dt="2020-02-18T20:04:25.036" v="2686" actId="20577"/>
        <pc:sldMkLst>
          <pc:docMk/>
          <pc:sldMk cId="1257536263" sldId="262"/>
        </pc:sldMkLst>
        <pc:spChg chg="mod">
          <ac:chgData name="Krishna Regmi" userId="5ff7e577-6281-4d19-95e0-2c61c8f344fb" providerId="ADAL" clId="{625A60C8-DFA2-4CAB-A4A6-D68A11BABB2D}" dt="2020-02-18T19:48:53.037" v="1137" actId="20577"/>
          <ac:spMkLst>
            <pc:docMk/>
            <pc:sldMk cId="1257536263" sldId="262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8T20:04:25.036" v="2686" actId="20577"/>
          <ac:spMkLst>
            <pc:docMk/>
            <pc:sldMk cId="1257536263" sldId="262"/>
            <ac:spMk id="3" creationId="{A4EF6DFA-3368-4C05-85C3-9AFAA433CFFF}"/>
          </ac:spMkLst>
        </pc:spChg>
        <pc:graphicFrameChg chg="add mod modGraphic">
          <ac:chgData name="Krishna Regmi" userId="5ff7e577-6281-4d19-95e0-2c61c8f344fb" providerId="ADAL" clId="{625A60C8-DFA2-4CAB-A4A6-D68A11BABB2D}" dt="2020-02-18T19:55:04.061" v="1917" actId="20577"/>
          <ac:graphicFrameMkLst>
            <pc:docMk/>
            <pc:sldMk cId="1257536263" sldId="262"/>
            <ac:graphicFrameMk id="4" creationId="{63C2D96B-D174-4C80-9628-F792DE97C9E4}"/>
          </ac:graphicFrameMkLst>
        </pc:graphicFrameChg>
      </pc:sldChg>
      <pc:sldChg chg="delSp modSp add del ord">
        <pc:chgData name="Krishna Regmi" userId="5ff7e577-6281-4d19-95e0-2c61c8f344fb" providerId="ADAL" clId="{625A60C8-DFA2-4CAB-A4A6-D68A11BABB2D}" dt="2020-02-19T20:27:09.179" v="11645" actId="2696"/>
        <pc:sldMkLst>
          <pc:docMk/>
          <pc:sldMk cId="275503139" sldId="263"/>
        </pc:sldMkLst>
        <pc:spChg chg="mod">
          <ac:chgData name="Krishna Regmi" userId="5ff7e577-6281-4d19-95e0-2c61c8f344fb" providerId="ADAL" clId="{625A60C8-DFA2-4CAB-A4A6-D68A11BABB2D}" dt="2020-02-18T20:04:57.037" v="2772" actId="20577"/>
          <ac:spMkLst>
            <pc:docMk/>
            <pc:sldMk cId="275503139" sldId="263"/>
            <ac:spMk id="3" creationId="{A4EF6DFA-3368-4C05-85C3-9AFAA433CFFF}"/>
          </ac:spMkLst>
        </pc:spChg>
        <pc:graphicFrameChg chg="del">
          <ac:chgData name="Krishna Regmi" userId="5ff7e577-6281-4d19-95e0-2c61c8f344fb" providerId="ADAL" clId="{625A60C8-DFA2-4CAB-A4A6-D68A11BABB2D}" dt="2020-02-18T19:55:53.005" v="1919" actId="478"/>
          <ac:graphicFrameMkLst>
            <pc:docMk/>
            <pc:sldMk cId="275503139" sldId="263"/>
            <ac:graphicFrameMk id="4" creationId="{63C2D96B-D174-4C80-9628-F792DE97C9E4}"/>
          </ac:graphicFrameMkLst>
        </pc:graphicFrameChg>
      </pc:sldChg>
      <pc:sldChg chg="modSp add">
        <pc:chgData name="Krishna Regmi" userId="5ff7e577-6281-4d19-95e0-2c61c8f344fb" providerId="ADAL" clId="{625A60C8-DFA2-4CAB-A4A6-D68A11BABB2D}" dt="2020-02-18T20:27:15.476" v="4797" actId="313"/>
        <pc:sldMkLst>
          <pc:docMk/>
          <pc:sldMk cId="2809407083" sldId="264"/>
        </pc:sldMkLst>
        <pc:spChg chg="mod">
          <ac:chgData name="Krishna Regmi" userId="5ff7e577-6281-4d19-95e0-2c61c8f344fb" providerId="ADAL" clId="{625A60C8-DFA2-4CAB-A4A6-D68A11BABB2D}" dt="2020-02-18T20:05:37.469" v="2793" actId="20577"/>
          <ac:spMkLst>
            <pc:docMk/>
            <pc:sldMk cId="2809407083" sldId="264"/>
            <ac:spMk id="2" creationId="{FDAC5B00-34FF-4291-BB08-25B099DE70E9}"/>
          </ac:spMkLst>
        </pc:spChg>
        <pc:spChg chg="mod">
          <ac:chgData name="Krishna Regmi" userId="5ff7e577-6281-4d19-95e0-2c61c8f344fb" providerId="ADAL" clId="{625A60C8-DFA2-4CAB-A4A6-D68A11BABB2D}" dt="2020-02-18T20:27:15.476" v="4797" actId="313"/>
          <ac:spMkLst>
            <pc:docMk/>
            <pc:sldMk cId="2809407083" sldId="264"/>
            <ac:spMk id="3" creationId="{245328CB-83FB-405F-86DA-89826CD497A5}"/>
          </ac:spMkLst>
        </pc:spChg>
      </pc:sldChg>
      <pc:sldChg chg="modSp add">
        <pc:chgData name="Krishna Regmi" userId="5ff7e577-6281-4d19-95e0-2c61c8f344fb" providerId="ADAL" clId="{625A60C8-DFA2-4CAB-A4A6-D68A11BABB2D}" dt="2020-02-19T20:48:08.426" v="12271" actId="20577"/>
        <pc:sldMkLst>
          <pc:docMk/>
          <pc:sldMk cId="1673050584" sldId="265"/>
        </pc:sldMkLst>
        <pc:spChg chg="mod">
          <ac:chgData name="Krishna Regmi" userId="5ff7e577-6281-4d19-95e0-2c61c8f344fb" providerId="ADAL" clId="{625A60C8-DFA2-4CAB-A4A6-D68A11BABB2D}" dt="2020-02-18T20:08:32.015" v="3357" actId="20577"/>
          <ac:spMkLst>
            <pc:docMk/>
            <pc:sldMk cId="1673050584" sldId="265"/>
            <ac:spMk id="2" creationId="{DA0293E7-908F-4FA3-A657-66EA3AC5CFCF}"/>
          </ac:spMkLst>
        </pc:spChg>
        <pc:spChg chg="mod">
          <ac:chgData name="Krishna Regmi" userId="5ff7e577-6281-4d19-95e0-2c61c8f344fb" providerId="ADAL" clId="{625A60C8-DFA2-4CAB-A4A6-D68A11BABB2D}" dt="2020-02-19T20:48:08.426" v="12271" actId="20577"/>
          <ac:spMkLst>
            <pc:docMk/>
            <pc:sldMk cId="1673050584" sldId="265"/>
            <ac:spMk id="3" creationId="{B8CE2968-A94B-4932-96A1-70806CFBF9C7}"/>
          </ac:spMkLst>
        </pc:spChg>
      </pc:sldChg>
      <pc:sldChg chg="modSp add del">
        <pc:chgData name="Krishna Regmi" userId="5ff7e577-6281-4d19-95e0-2c61c8f344fb" providerId="ADAL" clId="{625A60C8-DFA2-4CAB-A4A6-D68A11BABB2D}" dt="2020-02-19T20:27:11.798" v="11646" actId="2696"/>
        <pc:sldMkLst>
          <pc:docMk/>
          <pc:sldMk cId="2395414859" sldId="266"/>
        </pc:sldMkLst>
        <pc:spChg chg="mod">
          <ac:chgData name="Krishna Regmi" userId="5ff7e577-6281-4d19-95e0-2c61c8f344fb" providerId="ADAL" clId="{625A60C8-DFA2-4CAB-A4A6-D68A11BABB2D}" dt="2020-02-18T20:10:35.869" v="3598" actId="20577"/>
          <ac:spMkLst>
            <pc:docMk/>
            <pc:sldMk cId="2395414859" sldId="266"/>
            <ac:spMk id="2" creationId="{084D7FCE-A6D9-4A60-8D84-7B3015B7DE08}"/>
          </ac:spMkLst>
        </pc:spChg>
        <pc:spChg chg="mod">
          <ac:chgData name="Krishna Regmi" userId="5ff7e577-6281-4d19-95e0-2c61c8f344fb" providerId="ADAL" clId="{625A60C8-DFA2-4CAB-A4A6-D68A11BABB2D}" dt="2020-02-18T20:14:03.494" v="4151" actId="20577"/>
          <ac:spMkLst>
            <pc:docMk/>
            <pc:sldMk cId="2395414859" sldId="266"/>
            <ac:spMk id="3" creationId="{810AD50F-CBF2-47EE-8545-C5AE5D50E28A}"/>
          </ac:spMkLst>
        </pc:spChg>
      </pc:sldChg>
      <pc:sldChg chg="modSp add del">
        <pc:chgData name="Krishna Regmi" userId="5ff7e577-6281-4d19-95e0-2c61c8f344fb" providerId="ADAL" clId="{625A60C8-DFA2-4CAB-A4A6-D68A11BABB2D}" dt="2020-02-19T20:27:16.315" v="11647" actId="2696"/>
        <pc:sldMkLst>
          <pc:docMk/>
          <pc:sldMk cId="1285200121" sldId="267"/>
        </pc:sldMkLst>
        <pc:spChg chg="mod">
          <ac:chgData name="Krishna Regmi" userId="5ff7e577-6281-4d19-95e0-2c61c8f344fb" providerId="ADAL" clId="{625A60C8-DFA2-4CAB-A4A6-D68A11BABB2D}" dt="2020-02-18T20:11:53.069" v="3769" actId="20577"/>
          <ac:spMkLst>
            <pc:docMk/>
            <pc:sldMk cId="1285200121" sldId="267"/>
            <ac:spMk id="2" creationId="{D1201D0B-37C3-4E6F-A6F5-71324C28238F}"/>
          </ac:spMkLst>
        </pc:spChg>
        <pc:spChg chg="mod">
          <ac:chgData name="Krishna Regmi" userId="5ff7e577-6281-4d19-95e0-2c61c8f344fb" providerId="ADAL" clId="{625A60C8-DFA2-4CAB-A4A6-D68A11BABB2D}" dt="2020-02-18T20:13:06.215" v="4100" actId="20577"/>
          <ac:spMkLst>
            <pc:docMk/>
            <pc:sldMk cId="1285200121" sldId="267"/>
            <ac:spMk id="3" creationId="{303E7089-0161-4279-83DB-038E0DF322C4}"/>
          </ac:spMkLst>
        </pc:spChg>
      </pc:sldChg>
      <pc:sldChg chg="modSp add del">
        <pc:chgData name="Krishna Regmi" userId="5ff7e577-6281-4d19-95e0-2c61c8f344fb" providerId="ADAL" clId="{625A60C8-DFA2-4CAB-A4A6-D68A11BABB2D}" dt="2020-02-19T17:59:35.480" v="4867" actId="2696"/>
        <pc:sldMkLst>
          <pc:docMk/>
          <pc:sldMk cId="3407640900" sldId="268"/>
        </pc:sldMkLst>
        <pc:picChg chg="mod">
          <ac:chgData name="Krishna Regmi" userId="5ff7e577-6281-4d19-95e0-2c61c8f344fb" providerId="ADAL" clId="{625A60C8-DFA2-4CAB-A4A6-D68A11BABB2D}" dt="2020-02-19T17:59:00.167" v="4863" actId="1076"/>
          <ac:picMkLst>
            <pc:docMk/>
            <pc:sldMk cId="3407640900" sldId="268"/>
            <ac:picMk id="3" creationId="{E30A3C2B-AF91-41C7-84CF-17F135D489BB}"/>
          </ac:picMkLst>
        </pc:picChg>
        <pc:picChg chg="mod ord">
          <ac:chgData name="Krishna Regmi" userId="5ff7e577-6281-4d19-95e0-2c61c8f344fb" providerId="ADAL" clId="{625A60C8-DFA2-4CAB-A4A6-D68A11BABB2D}" dt="2020-02-19T17:58:25.784" v="4860" actId="1076"/>
          <ac:picMkLst>
            <pc:docMk/>
            <pc:sldMk cId="3407640900" sldId="268"/>
            <ac:picMk id="24" creationId="{5C6570D2-FC92-4E14-A1CC-C3F379BFD8BE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18:12:05.483" v="4922" actId="1076"/>
        <pc:sldMkLst>
          <pc:docMk/>
          <pc:sldMk cId="3546039489" sldId="269"/>
        </pc:sldMkLst>
        <pc:spChg chg="del">
          <ac:chgData name="Krishna Regmi" userId="5ff7e577-6281-4d19-95e0-2c61c8f344fb" providerId="ADAL" clId="{625A60C8-DFA2-4CAB-A4A6-D68A11BABB2D}" dt="2020-02-19T18:11:37.977" v="4914" actId="478"/>
          <ac:spMkLst>
            <pc:docMk/>
            <pc:sldMk cId="3546039489" sldId="269"/>
            <ac:spMk id="2" creationId="{A3A98945-9F12-49F1-80EC-13C00CCCDC75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" creationId="{8B08EE60-2B6E-42C0-A72F-9DC525652929}"/>
          </ac:spMkLst>
        </pc:spChg>
        <pc:spChg chg="del">
          <ac:chgData name="Krishna Regmi" userId="5ff7e577-6281-4d19-95e0-2c61c8f344fb" providerId="ADAL" clId="{625A60C8-DFA2-4CAB-A4A6-D68A11BABB2D}" dt="2020-02-19T18:11:40.509" v="4915" actId="478"/>
          <ac:spMkLst>
            <pc:docMk/>
            <pc:sldMk cId="3546039489" sldId="269"/>
            <ac:spMk id="5" creationId="{7E4C1C54-3DD4-4D70-9E8A-A03EDE1EE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6" creationId="{E323B224-1CE8-4B56-814A-F3AEA2B1AA2A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7" creationId="{84C78873-45A7-4DF6-803A-C65451C69AD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8" creationId="{BF0D7108-0F4A-4B80-970B-AB693FE37D3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9" creationId="{65DE4EE0-E1C1-434A-9E61-3831951A18F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0" creationId="{181B2F7A-9B2F-43CF-B822-5E37BC1198D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9T18:01:29.207" v="4879" actId="1076"/>
          <ac:spMkLst>
            <pc:docMk/>
            <pc:sldMk cId="3546039489" sldId="269"/>
            <ac:spMk id="12" creationId="{0739823E-0D75-4FB6-8AF3-143B5D51ED5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4" creationId="{C2BB6A82-66A9-4A40-ADE0-628A56AE8A0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5" creationId="{DBD2AA09-0E31-4C62-9755-5BD83298413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6" creationId="{DC888681-D198-4C7A-A50B-2B976E7F92E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7" creationId="{594570DA-07F7-4BFA-85A5-D94B9320CF5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8" creationId="{C5A49921-527E-4186-99F5-BE14AD7C1E5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9" creationId="{7160D584-457F-4AAE-9069-6D55C9E08F8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2" creationId="{22E0E803-1865-4E2F-A1B9-BAE36AC55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3" creationId="{34D8F817-44D4-4D47-A26B-9973A4530C06}"/>
          </ac:spMkLst>
        </pc:spChg>
        <pc:spChg chg="add del mod">
          <ac:chgData name="Krishna Regmi" userId="5ff7e577-6281-4d19-95e0-2c61c8f344fb" providerId="ADAL" clId="{625A60C8-DFA2-4CAB-A4A6-D68A11BABB2D}" dt="2020-02-19T18:11:42.918" v="4916" actId="478"/>
          <ac:spMkLst>
            <pc:docMk/>
            <pc:sldMk cId="3546039489" sldId="269"/>
            <ac:spMk id="28" creationId="{28213AB1-16B1-4A88-955C-10D4C49D569D}"/>
          </ac:spMkLst>
        </pc:spChg>
        <pc:spChg chg="add del mod">
          <ac:chgData name="Krishna Regmi" userId="5ff7e577-6281-4d19-95e0-2c61c8f344fb" providerId="ADAL" clId="{625A60C8-DFA2-4CAB-A4A6-D68A11BABB2D}" dt="2020-02-19T18:11:44.219" v="4917" actId="478"/>
          <ac:spMkLst>
            <pc:docMk/>
            <pc:sldMk cId="3546039489" sldId="269"/>
            <ac:spMk id="32" creationId="{634BCF14-1018-4B5F-ADE6-548DA1EBC09C}"/>
          </ac:spMkLst>
        </pc:spChg>
        <pc:spChg chg="add mod">
          <ac:chgData name="Krishna Regmi" userId="5ff7e577-6281-4d19-95e0-2c61c8f344fb" providerId="ADAL" clId="{625A60C8-DFA2-4CAB-A4A6-D68A11BABB2D}" dt="2020-02-19T18:12:05.483" v="4922" actId="1076"/>
          <ac:spMkLst>
            <pc:docMk/>
            <pc:sldMk cId="3546039489" sldId="269"/>
            <ac:spMk id="34" creationId="{3FD8233D-8725-40AC-9F99-FB2FF2E978EE}"/>
          </ac:spMkLst>
        </pc:spChg>
        <pc:spChg chg="del">
          <ac:chgData name="Krishna Regmi" userId="5ff7e577-6281-4d19-95e0-2c61c8f344fb" providerId="ADAL" clId="{625A60C8-DFA2-4CAB-A4A6-D68A11BABB2D}" dt="2020-02-19T18:11:45.403" v="4918" actId="478"/>
          <ac:spMkLst>
            <pc:docMk/>
            <pc:sldMk cId="3546039489" sldId="269"/>
            <ac:spMk id="36" creationId="{92B866E4-9F1F-4D68-87DD-3DF8242CA47F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37" creationId="{5D0BB86E-6671-4C69-A156-4463D0D78C6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1" creationId="{53D7EE67-5FA4-49A6-9EF2-66AA314D8130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2" creationId="{45281737-2943-4F91-A6B3-0317CBBD9FA5}"/>
          </ac:spMkLst>
        </pc:spChg>
        <pc:picChg chg="add mod">
          <ac:chgData name="Krishna Regmi" userId="5ff7e577-6281-4d19-95e0-2c61c8f344fb" providerId="ADAL" clId="{625A60C8-DFA2-4CAB-A4A6-D68A11BABB2D}" dt="2020-02-19T18:11:51.459" v="4919" actId="1076"/>
          <ac:picMkLst>
            <pc:docMk/>
            <pc:sldMk cId="3546039489" sldId="269"/>
            <ac:picMk id="24" creationId="{95B4E6AF-88ED-4369-8BC5-DBF5CD893778}"/>
          </ac:picMkLst>
        </pc:picChg>
        <pc:picChg chg="add del mod">
          <ac:chgData name="Krishna Regmi" userId="5ff7e577-6281-4d19-95e0-2c61c8f344fb" providerId="ADAL" clId="{625A60C8-DFA2-4CAB-A4A6-D68A11BABB2D}" dt="2020-02-19T18:02:34.166" v="4882" actId="478"/>
          <ac:picMkLst>
            <pc:docMk/>
            <pc:sldMk cId="3546039489" sldId="269"/>
            <ac:picMk id="38" creationId="{84E2DBF7-C5E7-410D-B128-72872D462467}"/>
          </ac:picMkLst>
        </pc:pic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13" creationId="{5377A8ED-F320-4066-9DA8-4379725CFE6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5" creationId="{9C58A89D-325C-439F-A25F-43D26209583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7" creationId="{1D9CB8E2-D501-4210-BEA4-D2C2896F3DA4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9" creationId="{7B0700AA-07FC-4183-A791-83AAAA1A8673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1" creationId="{A95811BB-D10F-4ADE-9D60-295BAD7CF5BB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3" creationId="{A80E0526-67A5-4A31-BCD6-98FF6ABB8C36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5" creationId="{583911AC-DF38-46ED-A9A3-9453BE49CDBF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9" creationId="{F019C4D6-65D9-4F8D-BDAF-D1A586EFA997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44" creationId="{FA0E7F68-3B8A-4608-895E-1FDE13F4BDCC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47:56.816" v="12258" actId="20577"/>
        <pc:sldMkLst>
          <pc:docMk/>
          <pc:sldMk cId="2566800942" sldId="270"/>
        </pc:sldMkLst>
        <pc:spChg chg="mod">
          <ac:chgData name="Krishna Regmi" userId="5ff7e577-6281-4d19-95e0-2c61c8f344fb" providerId="ADAL" clId="{625A60C8-DFA2-4CAB-A4A6-D68A11BABB2D}" dt="2020-02-19T18:16:29.253" v="5074" actId="20577"/>
          <ac:spMkLst>
            <pc:docMk/>
            <pc:sldMk cId="2566800942" sldId="270"/>
            <ac:spMk id="2" creationId="{F852FCE4-088F-4610-BE7F-895118D50554}"/>
          </ac:spMkLst>
        </pc:spChg>
        <pc:spChg chg="mod">
          <ac:chgData name="Krishna Regmi" userId="5ff7e577-6281-4d19-95e0-2c61c8f344fb" providerId="ADAL" clId="{625A60C8-DFA2-4CAB-A4A6-D68A11BABB2D}" dt="2020-02-19T20:47:56.816" v="12258" actId="20577"/>
          <ac:spMkLst>
            <pc:docMk/>
            <pc:sldMk cId="2566800942" sldId="270"/>
            <ac:spMk id="3" creationId="{367025B7-D3CA-4017-88D0-C1B385D41AE8}"/>
          </ac:spMkLst>
        </pc:spChg>
        <pc:spChg chg="add del">
          <ac:chgData name="Krishna Regmi" userId="5ff7e577-6281-4d19-95e0-2c61c8f344fb" providerId="ADAL" clId="{625A60C8-DFA2-4CAB-A4A6-D68A11BABB2D}" dt="2020-02-19T18:19:26.313" v="5262"/>
          <ac:spMkLst>
            <pc:docMk/>
            <pc:sldMk cId="2566800942" sldId="270"/>
            <ac:spMk id="5" creationId="{8597BB35-B524-4083-BA7B-DA64B38CBAED}"/>
          </ac:spMkLst>
        </pc:spChg>
        <pc:spChg chg="add mod">
          <ac:chgData name="Krishna Regmi" userId="5ff7e577-6281-4d19-95e0-2c61c8f344fb" providerId="ADAL" clId="{625A60C8-DFA2-4CAB-A4A6-D68A11BABB2D}" dt="2020-02-19T18:20:56.166" v="5272" actId="208"/>
          <ac:spMkLst>
            <pc:docMk/>
            <pc:sldMk cId="2566800942" sldId="270"/>
            <ac:spMk id="9" creationId="{5A038C46-B2A9-47A4-BDEA-76521B317FA7}"/>
          </ac:spMkLst>
        </pc:spChg>
        <pc:spChg chg="add mod">
          <ac:chgData name="Krishna Regmi" userId="5ff7e577-6281-4d19-95e0-2c61c8f344fb" providerId="ADAL" clId="{625A60C8-DFA2-4CAB-A4A6-D68A11BABB2D}" dt="2020-02-19T18:21:44.531" v="5278" actId="207"/>
          <ac:spMkLst>
            <pc:docMk/>
            <pc:sldMk cId="2566800942" sldId="270"/>
            <ac:spMk id="12" creationId="{DE481066-01F1-4EBF-A366-4D01BEEC9640}"/>
          </ac:spMkLst>
        </pc:spChg>
        <pc:spChg chg="add mod">
          <ac:chgData name="Krishna Regmi" userId="5ff7e577-6281-4d19-95e0-2c61c8f344fb" providerId="ADAL" clId="{625A60C8-DFA2-4CAB-A4A6-D68A11BABB2D}" dt="2020-02-19T18:22:54.313" v="5288" actId="1582"/>
          <ac:spMkLst>
            <pc:docMk/>
            <pc:sldMk cId="2566800942" sldId="270"/>
            <ac:spMk id="16" creationId="{F5F7BF4C-D8D0-4EF4-BEDB-415394A2BF2A}"/>
          </ac:spMkLst>
        </pc:spChg>
        <pc:picChg chg="add del mod">
          <ac:chgData name="Krishna Regmi" userId="5ff7e577-6281-4d19-95e0-2c61c8f344fb" providerId="ADAL" clId="{625A60C8-DFA2-4CAB-A4A6-D68A11BABB2D}" dt="2020-02-19T18:20:33.115" v="5268" actId="478"/>
          <ac:picMkLst>
            <pc:docMk/>
            <pc:sldMk cId="2566800942" sldId="270"/>
            <ac:picMk id="4" creationId="{80DD4986-A2CC-4E48-B1BA-D7A4C6B0CB34}"/>
          </ac:picMkLst>
        </pc:picChg>
        <pc:picChg chg="add mod">
          <ac:chgData name="Krishna Regmi" userId="5ff7e577-6281-4d19-95e0-2c61c8f344fb" providerId="ADAL" clId="{625A60C8-DFA2-4CAB-A4A6-D68A11BABB2D}" dt="2020-02-19T18:19:39.877" v="5264" actId="1076"/>
          <ac:picMkLst>
            <pc:docMk/>
            <pc:sldMk cId="2566800942" sldId="270"/>
            <ac:picMk id="6" creationId="{C53AF607-337C-4E68-898D-6B50C34C6B68}"/>
          </ac:picMkLst>
        </pc:picChg>
        <pc:picChg chg="add mod">
          <ac:chgData name="Krishna Regmi" userId="5ff7e577-6281-4d19-95e0-2c61c8f344fb" providerId="ADAL" clId="{625A60C8-DFA2-4CAB-A4A6-D68A11BABB2D}" dt="2020-02-19T18:20:07.565" v="5266" actId="1076"/>
          <ac:picMkLst>
            <pc:docMk/>
            <pc:sldMk cId="2566800942" sldId="270"/>
            <ac:picMk id="7" creationId="{A019E19D-BEFB-4A96-AF03-E9269369AC54}"/>
          </ac:picMkLst>
        </pc:picChg>
        <pc:picChg chg="add mod">
          <ac:chgData name="Krishna Regmi" userId="5ff7e577-6281-4d19-95e0-2c61c8f344fb" providerId="ADAL" clId="{625A60C8-DFA2-4CAB-A4A6-D68A11BABB2D}" dt="2020-02-19T18:20:38.422" v="5269" actId="1076"/>
          <ac:picMkLst>
            <pc:docMk/>
            <pc:sldMk cId="2566800942" sldId="270"/>
            <ac:picMk id="8" creationId="{5BDEC331-0C04-40D9-84F6-02F09EE65D23}"/>
          </ac:picMkLst>
        </pc:picChg>
        <pc:picChg chg="add mod">
          <ac:chgData name="Krishna Regmi" userId="5ff7e577-6281-4d19-95e0-2c61c8f344fb" providerId="ADAL" clId="{625A60C8-DFA2-4CAB-A4A6-D68A11BABB2D}" dt="2020-02-19T18:22:35.093" v="5283" actId="1076"/>
          <ac:picMkLst>
            <pc:docMk/>
            <pc:sldMk cId="2566800942" sldId="270"/>
            <ac:picMk id="15" creationId="{4DECA669-535B-4977-8E2E-434F14C990EC}"/>
          </ac:picMkLst>
        </pc:picChg>
        <pc:cxnChg chg="add mod">
          <ac:chgData name="Krishna Regmi" userId="5ff7e577-6281-4d19-95e0-2c61c8f344fb" providerId="ADAL" clId="{625A60C8-DFA2-4CAB-A4A6-D68A11BABB2D}" dt="2020-02-19T18:21:16.470" v="5275" actId="1582"/>
          <ac:cxnSpMkLst>
            <pc:docMk/>
            <pc:sldMk cId="2566800942" sldId="270"/>
            <ac:cxnSpMk id="11" creationId="{B7340776-73FB-424B-85A0-41BCA469B1FE}"/>
          </ac:cxnSpMkLst>
        </pc:cxnChg>
        <pc:cxnChg chg="add mod">
          <ac:chgData name="Krishna Regmi" userId="5ff7e577-6281-4d19-95e0-2c61c8f344fb" providerId="ADAL" clId="{625A60C8-DFA2-4CAB-A4A6-D68A11BABB2D}" dt="2020-02-19T18:22:00.969" v="5281" actId="1582"/>
          <ac:cxnSpMkLst>
            <pc:docMk/>
            <pc:sldMk cId="2566800942" sldId="270"/>
            <ac:cxnSpMk id="14" creationId="{DD127AC6-7B2C-42E2-8431-289412260AE2}"/>
          </ac:cxnSpMkLst>
        </pc:cxnChg>
        <pc:cxnChg chg="add mod">
          <ac:chgData name="Krishna Regmi" userId="5ff7e577-6281-4d19-95e0-2c61c8f344fb" providerId="ADAL" clId="{625A60C8-DFA2-4CAB-A4A6-D68A11BABB2D}" dt="2020-02-19T18:23:12.814" v="5292" actId="14100"/>
          <ac:cxnSpMkLst>
            <pc:docMk/>
            <pc:sldMk cId="2566800942" sldId="270"/>
            <ac:cxnSpMk id="18" creationId="{2B9804B8-FF6C-45D2-9384-8BEB0A700005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51:27.338" v="12343" actId="20577"/>
        <pc:sldMkLst>
          <pc:docMk/>
          <pc:sldMk cId="1584599155" sldId="271"/>
        </pc:sldMkLst>
        <pc:spChg chg="mod">
          <ac:chgData name="Krishna Regmi" userId="5ff7e577-6281-4d19-95e0-2c61c8f344fb" providerId="ADAL" clId="{625A60C8-DFA2-4CAB-A4A6-D68A11BABB2D}" dt="2020-02-19T20:51:27.338" v="12343" actId="20577"/>
          <ac:spMkLst>
            <pc:docMk/>
            <pc:sldMk cId="1584599155" sldId="271"/>
            <ac:spMk id="3" creationId="{A4EF6DFA-3368-4C05-85C3-9AFAA433CFFF}"/>
          </ac:spMkLst>
        </pc:spChg>
        <pc:picChg chg="del">
          <ac:chgData name="Krishna Regmi" userId="5ff7e577-6281-4d19-95e0-2c61c8f344fb" providerId="ADAL" clId="{625A60C8-DFA2-4CAB-A4A6-D68A11BABB2D}" dt="2020-02-19T18:34:55.541" v="5807" actId="478"/>
          <ac:picMkLst>
            <pc:docMk/>
            <pc:sldMk cId="1584599155" sldId="271"/>
            <ac:picMk id="4" creationId="{B1F5CDC7-7892-486E-BC47-BA57B34908A3}"/>
          </ac:picMkLst>
        </pc:picChg>
        <pc:picChg chg="add">
          <ac:chgData name="Krishna Regmi" userId="5ff7e577-6281-4d19-95e0-2c61c8f344fb" providerId="ADAL" clId="{625A60C8-DFA2-4CAB-A4A6-D68A11BABB2D}" dt="2020-02-19T18:35:23.277" v="5882"/>
          <ac:picMkLst>
            <pc:docMk/>
            <pc:sldMk cId="1584599155" sldId="271"/>
            <ac:picMk id="5" creationId="{3E662F74-301B-4188-A105-629C6DEAE839}"/>
          </ac:picMkLst>
        </pc:picChg>
      </pc:sldChg>
      <pc:sldChg chg="modSp add ord">
        <pc:chgData name="Krishna Regmi" userId="5ff7e577-6281-4d19-95e0-2c61c8f344fb" providerId="ADAL" clId="{625A60C8-DFA2-4CAB-A4A6-D68A11BABB2D}" dt="2020-02-19T20:40:58.619" v="12089" actId="20577"/>
        <pc:sldMkLst>
          <pc:docMk/>
          <pc:sldMk cId="1468881571" sldId="272"/>
        </pc:sldMkLst>
        <pc:spChg chg="mod">
          <ac:chgData name="Krishna Regmi" userId="5ff7e577-6281-4d19-95e0-2c61c8f344fb" providerId="ADAL" clId="{625A60C8-DFA2-4CAB-A4A6-D68A11BABB2D}" dt="2020-02-19T20:09:44.538" v="9726" actId="20577"/>
          <ac:spMkLst>
            <pc:docMk/>
            <pc:sldMk cId="1468881571" sldId="272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40:58.619" v="12089" actId="20577"/>
          <ac:spMkLst>
            <pc:docMk/>
            <pc:sldMk cId="1468881571" sldId="272"/>
            <ac:spMk id="3" creationId="{10CEEB9E-4F49-429F-A036-CF370DB1040C}"/>
          </ac:spMkLst>
        </pc:spChg>
      </pc:sldChg>
      <pc:sldChg chg="modSp add">
        <pc:chgData name="Krishna Regmi" userId="5ff7e577-6281-4d19-95e0-2c61c8f344fb" providerId="ADAL" clId="{625A60C8-DFA2-4CAB-A4A6-D68A11BABB2D}" dt="2020-02-19T20:43:40.938" v="12222" actId="20577"/>
        <pc:sldMkLst>
          <pc:docMk/>
          <pc:sldMk cId="3202705893" sldId="273"/>
        </pc:sldMkLst>
        <pc:spChg chg="mod">
          <ac:chgData name="Krishna Regmi" userId="5ff7e577-6281-4d19-95e0-2c61c8f344fb" providerId="ADAL" clId="{625A60C8-DFA2-4CAB-A4A6-D68A11BABB2D}" dt="2020-02-19T20:25:19.829" v="11348" actId="27636"/>
          <ac:spMkLst>
            <pc:docMk/>
            <pc:sldMk cId="3202705893" sldId="273"/>
            <ac:spMk id="2" creationId="{61801F77-2A70-4074-B511-0C4415A3D919}"/>
          </ac:spMkLst>
        </pc:spChg>
        <pc:spChg chg="mod">
          <ac:chgData name="Krishna Regmi" userId="5ff7e577-6281-4d19-95e0-2c61c8f344fb" providerId="ADAL" clId="{625A60C8-DFA2-4CAB-A4A6-D68A11BABB2D}" dt="2020-02-19T20:43:40.938" v="12222" actId="20577"/>
          <ac:spMkLst>
            <pc:docMk/>
            <pc:sldMk cId="3202705893" sldId="273"/>
            <ac:spMk id="3" creationId="{8345137E-2BE6-4FFE-94C6-EFF5A76A703E}"/>
          </ac:spMkLst>
        </pc:spChg>
      </pc:sldChg>
      <pc:sldChg chg="modSp add">
        <pc:chgData name="Krishna Regmi" userId="5ff7e577-6281-4d19-95e0-2c61c8f344fb" providerId="ADAL" clId="{625A60C8-DFA2-4CAB-A4A6-D68A11BABB2D}" dt="2020-02-19T20:59:31.419" v="12475" actId="20577"/>
        <pc:sldMkLst>
          <pc:docMk/>
          <pc:sldMk cId="887143038" sldId="274"/>
        </pc:sldMkLst>
        <pc:spChg chg="mod">
          <ac:chgData name="Krishna Regmi" userId="5ff7e577-6281-4d19-95e0-2c61c8f344fb" providerId="ADAL" clId="{625A60C8-DFA2-4CAB-A4A6-D68A11BABB2D}" dt="2020-02-19T20:58:57.130" v="12464" actId="20577"/>
          <ac:spMkLst>
            <pc:docMk/>
            <pc:sldMk cId="887143038" sldId="274"/>
            <ac:spMk id="2" creationId="{D7BCA77C-6D53-4336-ABC8-1849125E8F6D}"/>
          </ac:spMkLst>
        </pc:spChg>
        <pc:spChg chg="mod">
          <ac:chgData name="Krishna Regmi" userId="5ff7e577-6281-4d19-95e0-2c61c8f344fb" providerId="ADAL" clId="{625A60C8-DFA2-4CAB-A4A6-D68A11BABB2D}" dt="2020-02-19T20:59:31.419" v="12475" actId="20577"/>
          <ac:spMkLst>
            <pc:docMk/>
            <pc:sldMk cId="887143038" sldId="274"/>
            <ac:spMk id="3" creationId="{9F024FE8-5D00-4E68-8CAB-9AE7EED77D8F}"/>
          </ac:spMkLst>
        </pc:spChg>
      </pc:sldChg>
      <pc:sldChg chg="modSp add del">
        <pc:chgData name="Krishna Regmi" userId="5ff7e577-6281-4d19-95e0-2c61c8f344fb" providerId="ADAL" clId="{625A60C8-DFA2-4CAB-A4A6-D68A11BABB2D}" dt="2020-02-19T20:41:56.921" v="12090" actId="2696"/>
        <pc:sldMkLst>
          <pc:docMk/>
          <pc:sldMk cId="1306400221" sldId="275"/>
        </pc:sldMkLst>
        <pc:spChg chg="mod">
          <ac:chgData name="Krishna Regmi" userId="5ff7e577-6281-4d19-95e0-2c61c8f344fb" providerId="ADAL" clId="{625A60C8-DFA2-4CAB-A4A6-D68A11BABB2D}" dt="2020-02-19T18:54:49.608" v="6491" actId="313"/>
          <ac:spMkLst>
            <pc:docMk/>
            <pc:sldMk cId="1306400221" sldId="275"/>
            <ac:spMk id="3" creationId="{10CEEB9E-4F49-429F-A036-CF370DB1040C}"/>
          </ac:spMkLst>
        </pc:spChg>
      </pc:sldChg>
      <pc:sldChg chg="addSp delSp modSp add ord">
        <pc:chgData name="Krishna Regmi" userId="5ff7e577-6281-4d19-95e0-2c61c8f344fb" providerId="ADAL" clId="{625A60C8-DFA2-4CAB-A4A6-D68A11BABB2D}" dt="2020-02-19T20:54:00.190" v="12393" actId="20577"/>
        <pc:sldMkLst>
          <pc:docMk/>
          <pc:sldMk cId="1573953632" sldId="276"/>
        </pc:sldMkLst>
        <pc:spChg chg="mod">
          <ac:chgData name="Krishna Regmi" userId="5ff7e577-6281-4d19-95e0-2c61c8f344fb" providerId="ADAL" clId="{625A60C8-DFA2-4CAB-A4A6-D68A11BABB2D}" dt="2020-02-19T19:43:39.819" v="7141" actId="20577"/>
          <ac:spMkLst>
            <pc:docMk/>
            <pc:sldMk cId="1573953632" sldId="276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54:00.190" v="12393" actId="20577"/>
          <ac:spMkLst>
            <pc:docMk/>
            <pc:sldMk cId="1573953632" sldId="276"/>
            <ac:spMk id="3" creationId="{10CEEB9E-4F49-429F-A036-CF370DB1040C}"/>
          </ac:spMkLst>
        </pc:spChg>
        <pc:spChg chg="add del mod">
          <ac:chgData name="Krishna Regmi" userId="5ff7e577-6281-4d19-95e0-2c61c8f344fb" providerId="ADAL" clId="{625A60C8-DFA2-4CAB-A4A6-D68A11BABB2D}" dt="2020-02-19T19:14:17.217" v="6804" actId="478"/>
          <ac:spMkLst>
            <pc:docMk/>
            <pc:sldMk cId="1573953632" sldId="276"/>
            <ac:spMk id="5" creationId="{AEB6E12D-C6E2-4931-AE46-4F82CFF58C61}"/>
          </ac:spMkLst>
        </pc:spChg>
        <pc:graphicFrameChg chg="add del mod modGraphic">
          <ac:chgData name="Krishna Regmi" userId="5ff7e577-6281-4d19-95e0-2c61c8f344fb" providerId="ADAL" clId="{625A60C8-DFA2-4CAB-A4A6-D68A11BABB2D}" dt="2020-02-19T19:13:25.175" v="6795" actId="478"/>
          <ac:graphicFrameMkLst>
            <pc:docMk/>
            <pc:sldMk cId="1573953632" sldId="276"/>
            <ac:graphicFrameMk id="4" creationId="{ED2BA804-44DB-44CA-A439-9B6FAEBCE5E8}"/>
          </ac:graphicFrameMkLst>
        </pc:graphicFrameChg>
        <pc:picChg chg="add del mod">
          <ac:chgData name="Krishna Regmi" userId="5ff7e577-6281-4d19-95e0-2c61c8f344fb" providerId="ADAL" clId="{625A60C8-DFA2-4CAB-A4A6-D68A11BABB2D}" dt="2020-02-19T19:13:27.089" v="6796" actId="478"/>
          <ac:picMkLst>
            <pc:docMk/>
            <pc:sldMk cId="1573953632" sldId="276"/>
            <ac:picMk id="6" creationId="{AD5FDAE5-B1CD-4CCC-B36A-136CF9B9771E}"/>
          </ac:picMkLst>
        </pc:picChg>
        <pc:picChg chg="add del mod">
          <ac:chgData name="Krishna Regmi" userId="5ff7e577-6281-4d19-95e0-2c61c8f344fb" providerId="ADAL" clId="{625A60C8-DFA2-4CAB-A4A6-D68A11BABB2D}" dt="2020-02-19T19:13:27.552" v="6797" actId="478"/>
          <ac:picMkLst>
            <pc:docMk/>
            <pc:sldMk cId="1573953632" sldId="276"/>
            <ac:picMk id="7" creationId="{45048DD6-6C1F-4454-B9CA-BBDD32071A14}"/>
          </ac:picMkLst>
        </pc:picChg>
        <pc:picChg chg="add del mod">
          <ac:chgData name="Krishna Regmi" userId="5ff7e577-6281-4d19-95e0-2c61c8f344fb" providerId="ADAL" clId="{625A60C8-DFA2-4CAB-A4A6-D68A11BABB2D}" dt="2020-02-19T19:14:17.711" v="6805" actId="478"/>
          <ac:picMkLst>
            <pc:docMk/>
            <pc:sldMk cId="1573953632" sldId="276"/>
            <ac:picMk id="8" creationId="{E766D42A-18F7-4B64-AC6B-3A73106C09F7}"/>
          </ac:picMkLst>
        </pc:picChg>
        <pc:picChg chg="add del mod">
          <ac:chgData name="Krishna Regmi" userId="5ff7e577-6281-4d19-95e0-2c61c8f344fb" providerId="ADAL" clId="{625A60C8-DFA2-4CAB-A4A6-D68A11BABB2D}" dt="2020-02-19T19:14:18.320" v="6806" actId="478"/>
          <ac:picMkLst>
            <pc:docMk/>
            <pc:sldMk cId="1573953632" sldId="276"/>
            <ac:picMk id="9" creationId="{67400595-6C8A-4B4F-806F-EA7DDABFE91D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20:29:37.218" v="11698" actId="20577"/>
        <pc:sldMkLst>
          <pc:docMk/>
          <pc:sldMk cId="2565957373" sldId="277"/>
        </pc:sldMkLst>
        <pc:spChg chg="mod">
          <ac:chgData name="Krishna Regmi" userId="5ff7e577-6281-4d19-95e0-2c61c8f344fb" providerId="ADAL" clId="{625A60C8-DFA2-4CAB-A4A6-D68A11BABB2D}" dt="2020-02-19T19:43:54.004" v="7143"/>
          <ac:spMkLst>
            <pc:docMk/>
            <pc:sldMk cId="2565957373" sldId="277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29:37.218" v="11698" actId="20577"/>
          <ac:spMkLst>
            <pc:docMk/>
            <pc:sldMk cId="2565957373" sldId="277"/>
            <ac:spMk id="3" creationId="{10CEEB9E-4F49-429F-A036-CF370DB1040C}"/>
          </ac:spMkLst>
        </pc:spChg>
        <pc:spChg chg="add mod">
          <ac:chgData name="Krishna Regmi" userId="5ff7e577-6281-4d19-95e0-2c61c8f344fb" providerId="ADAL" clId="{625A60C8-DFA2-4CAB-A4A6-D68A11BABB2D}" dt="2020-02-19T20:27:54.550" v="11678" actId="1076"/>
          <ac:spMkLst>
            <pc:docMk/>
            <pc:sldMk cId="2565957373" sldId="277"/>
            <ac:spMk id="4" creationId="{D46EC894-12AE-4733-951C-F0FCB0E7E9DB}"/>
          </ac:spMkLst>
        </pc:spChg>
        <pc:spChg chg="del mod">
          <ac:chgData name="Krishna Regmi" userId="5ff7e577-6281-4d19-95e0-2c61c8f344fb" providerId="ADAL" clId="{625A60C8-DFA2-4CAB-A4A6-D68A11BABB2D}" dt="2020-02-19T19:14:39.393" v="6840" actId="478"/>
          <ac:spMkLst>
            <pc:docMk/>
            <pc:sldMk cId="2565957373" sldId="277"/>
            <ac:spMk id="5" creationId="{AEB6E12D-C6E2-4931-AE46-4F82CFF58C61}"/>
          </ac:spMkLst>
        </pc:spChg>
        <pc:spChg chg="add mod">
          <ac:chgData name="Krishna Regmi" userId="5ff7e577-6281-4d19-95e0-2c61c8f344fb" providerId="ADAL" clId="{625A60C8-DFA2-4CAB-A4A6-D68A11BABB2D}" dt="2020-02-19T19:21:00.607" v="7062" actId="1035"/>
          <ac:spMkLst>
            <pc:docMk/>
            <pc:sldMk cId="2565957373" sldId="277"/>
            <ac:spMk id="10" creationId="{4ACBD907-2A54-4266-8922-611CE45F6A41}"/>
          </ac:spMkLst>
        </pc:sp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8" creationId="{E766D42A-18F7-4B64-AC6B-3A73106C09F7}"/>
          </ac:picMkLst>
        </pc:pic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9" creationId="{67400595-6C8A-4B4F-806F-EA7DDABFE91D}"/>
          </ac:picMkLst>
        </pc:picChg>
      </pc:sldChg>
      <pc:sldChg chg="addSp delSp modSp add ord">
        <pc:chgData name="Krishna Regmi" userId="5ff7e577-6281-4d19-95e0-2c61c8f344fb" providerId="ADAL" clId="{625A60C8-DFA2-4CAB-A4A6-D68A11BABB2D}" dt="2020-02-19T20:58:46.682" v="12460" actId="20577"/>
        <pc:sldMkLst>
          <pc:docMk/>
          <pc:sldMk cId="808350607" sldId="278"/>
        </pc:sldMkLst>
        <pc:spChg chg="mod">
          <ac:chgData name="Krishna Regmi" userId="5ff7e577-6281-4d19-95e0-2c61c8f344fb" providerId="ADAL" clId="{625A60C8-DFA2-4CAB-A4A6-D68A11BABB2D}" dt="2020-02-19T20:13:34.005" v="10311" actId="1076"/>
          <ac:spMkLst>
            <pc:docMk/>
            <pc:sldMk cId="808350607" sldId="278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14:12.333" v="10444" actId="14100"/>
          <ac:spMkLst>
            <pc:docMk/>
            <pc:sldMk cId="808350607" sldId="278"/>
            <ac:spMk id="3" creationId="{C6C27148-6673-40B8-BFA3-B8ED2A893C95}"/>
          </ac:spMkLst>
        </pc:spChg>
        <pc:spChg chg="add mod">
          <ac:chgData name="Krishna Regmi" userId="5ff7e577-6281-4d19-95e0-2c61c8f344fb" providerId="ADAL" clId="{625A60C8-DFA2-4CAB-A4A6-D68A11BABB2D}" dt="2020-02-19T20:16:38.215" v="10598" actId="1076"/>
          <ac:spMkLst>
            <pc:docMk/>
            <pc:sldMk cId="808350607" sldId="278"/>
            <ac:spMk id="4" creationId="{6CE39A2C-7502-4202-86BC-0A61EF322BB3}"/>
          </ac:spMkLst>
        </pc:spChg>
        <pc:spChg chg="add mod">
          <ac:chgData name="Krishna Regmi" userId="5ff7e577-6281-4d19-95e0-2c61c8f344fb" providerId="ADAL" clId="{625A60C8-DFA2-4CAB-A4A6-D68A11BABB2D}" dt="2020-02-19T20:16:40.464" v="10599" actId="1076"/>
          <ac:spMkLst>
            <pc:docMk/>
            <pc:sldMk cId="808350607" sldId="278"/>
            <ac:spMk id="5" creationId="{1B4C7C80-F552-4811-93AA-EAE276685BD2}"/>
          </ac:spMkLst>
        </pc:spChg>
        <pc:spChg chg="add mod">
          <ac:chgData name="Krishna Regmi" userId="5ff7e577-6281-4d19-95e0-2c61c8f344fb" providerId="ADAL" clId="{625A60C8-DFA2-4CAB-A4A6-D68A11BABB2D}" dt="2020-02-19T20:16:44.200" v="10600" actId="1076"/>
          <ac:spMkLst>
            <pc:docMk/>
            <pc:sldMk cId="808350607" sldId="278"/>
            <ac:spMk id="6" creationId="{74B6AC6A-2C27-4D65-B29C-A1F12B5518F4}"/>
          </ac:spMkLst>
        </pc:spChg>
        <pc:spChg chg="add mod">
          <ac:chgData name="Krishna Regmi" userId="5ff7e577-6281-4d19-95e0-2c61c8f344fb" providerId="ADAL" clId="{625A60C8-DFA2-4CAB-A4A6-D68A11BABB2D}" dt="2020-02-19T20:58:46.682" v="12460" actId="20577"/>
          <ac:spMkLst>
            <pc:docMk/>
            <pc:sldMk cId="808350607" sldId="278"/>
            <ac:spMk id="7" creationId="{0B33CD94-89F9-461E-8DD1-011EA934BE96}"/>
          </ac:spMkLst>
        </pc:spChg>
        <pc:spChg chg="add mod">
          <ac:chgData name="Krishna Regmi" userId="5ff7e577-6281-4d19-95e0-2c61c8f344fb" providerId="ADAL" clId="{625A60C8-DFA2-4CAB-A4A6-D68A11BABB2D}" dt="2020-02-19T20:58:42.120" v="12453" actId="14100"/>
          <ac:spMkLst>
            <pc:docMk/>
            <pc:sldMk cId="808350607" sldId="278"/>
            <ac:spMk id="8" creationId="{6CFDA142-1097-4AC2-8078-12400FAC0266}"/>
          </ac:spMkLst>
        </pc:spChg>
        <pc:spChg chg="add del mod">
          <ac:chgData name="Krishna Regmi" userId="5ff7e577-6281-4d19-95e0-2c61c8f344fb" providerId="ADAL" clId="{625A60C8-DFA2-4CAB-A4A6-D68A11BABB2D}" dt="2020-02-19T20:15:53.380" v="10585" actId="478"/>
          <ac:spMkLst>
            <pc:docMk/>
            <pc:sldMk cId="808350607" sldId="278"/>
            <ac:spMk id="9" creationId="{09CE4445-3245-4B62-8EC9-7DCA91C070A5}"/>
          </ac:spMkLst>
        </pc:spChg>
        <pc:spChg chg="add mod">
          <ac:chgData name="Krishna Regmi" userId="5ff7e577-6281-4d19-95e0-2c61c8f344fb" providerId="ADAL" clId="{625A60C8-DFA2-4CAB-A4A6-D68A11BABB2D}" dt="2020-02-19T20:17:28.451" v="10634" actId="1038"/>
          <ac:spMkLst>
            <pc:docMk/>
            <pc:sldMk cId="808350607" sldId="278"/>
            <ac:spMk id="20" creationId="{3D7BEC55-1F25-47EB-AF5D-818C22E7E7A6}"/>
          </ac:spMkLst>
        </pc:spChg>
        <pc:picChg chg="add mod">
          <ac:chgData name="Krishna Regmi" userId="5ff7e577-6281-4d19-95e0-2c61c8f344fb" providerId="ADAL" clId="{625A60C8-DFA2-4CAB-A4A6-D68A11BABB2D}" dt="2020-02-19T20:16:25.567" v="10592" actId="1076"/>
          <ac:picMkLst>
            <pc:docMk/>
            <pc:sldMk cId="808350607" sldId="278"/>
            <ac:picMk id="1026" creationId="{8E406383-DB6C-4858-8277-C37D5CB209D8}"/>
          </ac:picMkLst>
        </pc:picChg>
        <pc:cxnChg chg="add mod">
          <ac:chgData name="Krishna Regmi" userId="5ff7e577-6281-4d19-95e0-2c61c8f344fb" providerId="ADAL" clId="{625A60C8-DFA2-4CAB-A4A6-D68A11BABB2D}" dt="2020-02-19T20:16:50.727" v="10602" actId="11529"/>
          <ac:cxnSpMkLst>
            <pc:docMk/>
            <pc:sldMk cId="808350607" sldId="278"/>
            <ac:cxnSpMk id="11" creationId="{A602CD96-04C0-4333-ACB2-247EE1E652F5}"/>
          </ac:cxnSpMkLst>
        </pc:cxnChg>
        <pc:cxnChg chg="add mod">
          <ac:chgData name="Krishna Regmi" userId="5ff7e577-6281-4d19-95e0-2c61c8f344fb" providerId="ADAL" clId="{625A60C8-DFA2-4CAB-A4A6-D68A11BABB2D}" dt="2020-02-19T20:16:56.727" v="10603" actId="11529"/>
          <ac:cxnSpMkLst>
            <pc:docMk/>
            <pc:sldMk cId="808350607" sldId="278"/>
            <ac:cxnSpMk id="13" creationId="{314E3AEB-4152-4D61-9FE1-23020B17125A}"/>
          </ac:cxnSpMkLst>
        </pc:cxnChg>
        <pc:cxnChg chg="add mod">
          <ac:chgData name="Krishna Regmi" userId="5ff7e577-6281-4d19-95e0-2c61c8f344fb" providerId="ADAL" clId="{625A60C8-DFA2-4CAB-A4A6-D68A11BABB2D}" dt="2020-02-19T20:17:01.480" v="10604" actId="11529"/>
          <ac:cxnSpMkLst>
            <pc:docMk/>
            <pc:sldMk cId="808350607" sldId="278"/>
            <ac:cxnSpMk id="15" creationId="{2FC9D606-BC6B-4B2F-BBE3-5A608BB588F7}"/>
          </ac:cxnSpMkLst>
        </pc:cxnChg>
        <pc:cxnChg chg="add mod">
          <ac:chgData name="Krishna Regmi" userId="5ff7e577-6281-4d19-95e0-2c61c8f344fb" providerId="ADAL" clId="{625A60C8-DFA2-4CAB-A4A6-D68A11BABB2D}" dt="2020-02-19T20:17:08.538" v="10606" actId="11529"/>
          <ac:cxnSpMkLst>
            <pc:docMk/>
            <pc:sldMk cId="808350607" sldId="278"/>
            <ac:cxnSpMk id="17" creationId="{A2D3D9A3-67E1-48C4-ACE0-7AD94ECC13AB}"/>
          </ac:cxnSpMkLst>
        </pc:cxnChg>
        <pc:cxnChg chg="add mod">
          <ac:chgData name="Krishna Regmi" userId="5ff7e577-6281-4d19-95e0-2c61c8f344fb" providerId="ADAL" clId="{625A60C8-DFA2-4CAB-A4A6-D68A11BABB2D}" dt="2020-02-19T20:17:14.264" v="10607" actId="11529"/>
          <ac:cxnSpMkLst>
            <pc:docMk/>
            <pc:sldMk cId="808350607" sldId="278"/>
            <ac:cxnSpMk id="19" creationId="{E9402B9E-369B-4178-AC3A-65F6A817BA1A}"/>
          </ac:cxnSpMkLst>
        </pc:cxnChg>
      </pc:sldChg>
      <pc:sldChg chg="addSp delSp modSp add ord modTransition">
        <pc:chgData name="Krishna Regmi" userId="5ff7e577-6281-4d19-95e0-2c61c8f344fb" providerId="ADAL" clId="{625A60C8-DFA2-4CAB-A4A6-D68A11BABB2D}" dt="2020-02-19T19:43:51.030" v="7142"/>
        <pc:sldMkLst>
          <pc:docMk/>
          <pc:sldMk cId="3881561711" sldId="279"/>
        </pc:sldMkLst>
        <pc:spChg chg="mod">
          <ac:chgData name="Krishna Regmi" userId="5ff7e577-6281-4d19-95e0-2c61c8f344fb" providerId="ADAL" clId="{625A60C8-DFA2-4CAB-A4A6-D68A11BABB2D}" dt="2020-02-19T19:43:51.030" v="7142"/>
          <ac:spMkLst>
            <pc:docMk/>
            <pc:sldMk cId="3881561711" sldId="279"/>
            <ac:spMk id="2" creationId="{241874FC-CFF9-4469-BBB2-2296808A6C19}"/>
          </ac:spMkLst>
        </pc:spChg>
        <pc:spChg chg="add del mod">
          <ac:chgData name="Krishna Regmi" userId="5ff7e577-6281-4d19-95e0-2c61c8f344fb" providerId="ADAL" clId="{625A60C8-DFA2-4CAB-A4A6-D68A11BABB2D}" dt="2020-02-19T19:19:42.407" v="7002" actId="14100"/>
          <ac:spMkLst>
            <pc:docMk/>
            <pc:sldMk cId="3881561711" sldId="279"/>
            <ac:spMk id="3" creationId="{10CEEB9E-4F49-429F-A036-CF370DB1040C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4" creationId="{D46EC894-12AE-4733-951C-F0FCB0E7E9DB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10" creationId="{4ACBD907-2A54-4266-8922-611CE45F6A41}"/>
          </ac:spMkLst>
        </pc:spChg>
        <pc:spChg chg="add del mod">
          <ac:chgData name="Krishna Regmi" userId="5ff7e577-6281-4d19-95e0-2c61c8f344fb" providerId="ADAL" clId="{625A60C8-DFA2-4CAB-A4A6-D68A11BABB2D}" dt="2020-02-19T19:19:39.429" v="7001" actId="478"/>
          <ac:spMkLst>
            <pc:docMk/>
            <pc:sldMk cId="3881561711" sldId="279"/>
            <ac:spMk id="12" creationId="{22960405-785E-4C90-BC47-7428AACFE5E4}"/>
          </ac:spMkLst>
        </pc:spChg>
        <pc:picChg chg="add mod modCrop">
          <ac:chgData name="Krishna Regmi" userId="5ff7e577-6281-4d19-95e0-2c61c8f344fb" providerId="ADAL" clId="{625A60C8-DFA2-4CAB-A4A6-D68A11BABB2D}" dt="2020-02-19T19:28:00.637" v="7069" actId="1076"/>
          <ac:picMkLst>
            <pc:docMk/>
            <pc:sldMk cId="3881561711" sldId="279"/>
            <ac:picMk id="5" creationId="{7C240D65-2CA0-4562-A363-DCF37314E612}"/>
          </ac:picMkLst>
        </pc:picChg>
        <pc:picChg chg="add mod">
          <ac:chgData name="Krishna Regmi" userId="5ff7e577-6281-4d19-95e0-2c61c8f344fb" providerId="ADAL" clId="{625A60C8-DFA2-4CAB-A4A6-D68A11BABB2D}" dt="2020-02-19T19:27:57.941" v="7068" actId="1076"/>
          <ac:picMkLst>
            <pc:docMk/>
            <pc:sldMk cId="3881561711" sldId="279"/>
            <ac:picMk id="6" creationId="{436B34E1-A5BC-427D-8DB3-FFBC425E9BB5}"/>
          </ac:picMkLst>
        </pc:picChg>
        <pc:picChg chg="add mod">
          <ac:chgData name="Krishna Regmi" userId="5ff7e577-6281-4d19-95e0-2c61c8f344fb" providerId="ADAL" clId="{625A60C8-DFA2-4CAB-A4A6-D68A11BABB2D}" dt="2020-02-19T19:27:54.477" v="7067" actId="1076"/>
          <ac:picMkLst>
            <pc:docMk/>
            <pc:sldMk cId="3881561711" sldId="279"/>
            <ac:picMk id="7" creationId="{F3C6793E-F07D-4A83-9A26-12E9D601AAB1}"/>
          </ac:picMkLst>
        </pc:picChg>
        <pc:picChg chg="del">
          <ac:chgData name="Krishna Regmi" userId="5ff7e577-6281-4d19-95e0-2c61c8f344fb" providerId="ADAL" clId="{625A60C8-DFA2-4CAB-A4A6-D68A11BABB2D}" dt="2020-02-19T19:17:13.328" v="6923" actId="478"/>
          <ac:picMkLst>
            <pc:docMk/>
            <pc:sldMk cId="3881561711" sldId="279"/>
            <ac:picMk id="8" creationId="{E766D42A-18F7-4B64-AC6B-3A73106C09F7}"/>
          </ac:picMkLst>
        </pc:picChg>
        <pc:picChg chg="del mod">
          <ac:chgData name="Krishna Regmi" userId="5ff7e577-6281-4d19-95e0-2c61c8f344fb" providerId="ADAL" clId="{625A60C8-DFA2-4CAB-A4A6-D68A11BABB2D}" dt="2020-02-19T19:27:46.312" v="7064" actId="478"/>
          <ac:picMkLst>
            <pc:docMk/>
            <pc:sldMk cId="3881561711" sldId="279"/>
            <ac:picMk id="9" creationId="{67400595-6C8A-4B4F-806F-EA7DDABFE91D}"/>
          </ac:picMkLst>
        </pc:picChg>
        <pc:picChg chg="add mod">
          <ac:chgData name="Krishna Regmi" userId="5ff7e577-6281-4d19-95e0-2c61c8f344fb" providerId="ADAL" clId="{625A60C8-DFA2-4CAB-A4A6-D68A11BABB2D}" dt="2020-02-19T19:27:52.918" v="7066" actId="1076"/>
          <ac:picMkLst>
            <pc:docMk/>
            <pc:sldMk cId="3881561711" sldId="279"/>
            <ac:picMk id="13" creationId="{8235F966-F08A-4F51-A111-6769B04D0029}"/>
          </ac:picMkLst>
        </pc:picChg>
      </pc:sldChg>
      <pc:sldChg chg="addSp modSp add ord">
        <pc:chgData name="Krishna Regmi" userId="5ff7e577-6281-4d19-95e0-2c61c8f344fb" providerId="ADAL" clId="{625A60C8-DFA2-4CAB-A4A6-D68A11BABB2D}" dt="2020-02-19T19:55:31.892" v="8502" actId="1076"/>
        <pc:sldMkLst>
          <pc:docMk/>
          <pc:sldMk cId="3926062397" sldId="280"/>
        </pc:sldMkLst>
        <pc:spChg chg="mod">
          <ac:chgData name="Krishna Regmi" userId="5ff7e577-6281-4d19-95e0-2c61c8f344fb" providerId="ADAL" clId="{625A60C8-DFA2-4CAB-A4A6-D68A11BABB2D}" dt="2020-02-19T19:53:31.384" v="8256" actId="14100"/>
          <ac:spMkLst>
            <pc:docMk/>
            <pc:sldMk cId="3926062397" sldId="280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19:54:43.312" v="8396" actId="14100"/>
          <ac:spMkLst>
            <pc:docMk/>
            <pc:sldMk cId="3926062397" sldId="280"/>
            <ac:spMk id="3" creationId="{2E1664F1-AF90-4369-80EA-53C4D509BBF2}"/>
          </ac:spMkLst>
        </pc:spChg>
        <pc:spChg chg="add mod">
          <ac:chgData name="Krishna Regmi" userId="5ff7e577-6281-4d19-95e0-2c61c8f344fb" providerId="ADAL" clId="{625A60C8-DFA2-4CAB-A4A6-D68A11BABB2D}" dt="2020-02-19T19:54:35.179" v="8395" actId="207"/>
          <ac:spMkLst>
            <pc:docMk/>
            <pc:sldMk cId="3926062397" sldId="280"/>
            <ac:spMk id="6" creationId="{D5D7F2FD-A63F-4103-9B0E-2D6CCB4C6801}"/>
          </ac:spMkLst>
        </pc:spChg>
        <pc:spChg chg="add mod">
          <ac:chgData name="Krishna Regmi" userId="5ff7e577-6281-4d19-95e0-2c61c8f344fb" providerId="ADAL" clId="{625A60C8-DFA2-4CAB-A4A6-D68A11BABB2D}" dt="2020-02-19T19:55:31.892" v="8502" actId="1076"/>
          <ac:spMkLst>
            <pc:docMk/>
            <pc:sldMk cId="3926062397" sldId="280"/>
            <ac:spMk id="7" creationId="{22259999-F460-48AD-AACF-8273C824BF71}"/>
          </ac:spMkLst>
        </pc:spChg>
        <pc:picChg chg="add mod">
          <ac:chgData name="Krishna Regmi" userId="5ff7e577-6281-4d19-95e0-2c61c8f344fb" providerId="ADAL" clId="{625A60C8-DFA2-4CAB-A4A6-D68A11BABB2D}" dt="2020-02-19T19:54:19.666" v="8392" actId="14100"/>
          <ac:picMkLst>
            <pc:docMk/>
            <pc:sldMk cId="3926062397" sldId="280"/>
            <ac:picMk id="4" creationId="{9B5C1D98-DE45-4FFE-9489-52DE012403F0}"/>
          </ac:picMkLst>
        </pc:picChg>
        <pc:picChg chg="add mod">
          <ac:chgData name="Krishna Regmi" userId="5ff7e577-6281-4d19-95e0-2c61c8f344fb" providerId="ADAL" clId="{625A60C8-DFA2-4CAB-A4A6-D68A11BABB2D}" dt="2020-02-19T19:54:16.274" v="8391" actId="1076"/>
          <ac:picMkLst>
            <pc:docMk/>
            <pc:sldMk cId="3926062397" sldId="280"/>
            <ac:picMk id="5" creationId="{B636282B-6564-41FA-A5DC-E28BE6F8F05C}"/>
          </ac:picMkLst>
        </pc:picChg>
      </pc:sldChg>
      <pc:sldChg chg="modSp add del">
        <pc:chgData name="Krishna Regmi" userId="5ff7e577-6281-4d19-95e0-2c61c8f344fb" providerId="ADAL" clId="{625A60C8-DFA2-4CAB-A4A6-D68A11BABB2D}" dt="2020-02-19T20:03:42.232" v="8780" actId="2696"/>
        <pc:sldMkLst>
          <pc:docMk/>
          <pc:sldMk cId="3300878489" sldId="281"/>
        </pc:sldMkLst>
        <pc:spChg chg="mod">
          <ac:chgData name="Krishna Regmi" userId="5ff7e577-6281-4d19-95e0-2c61c8f344fb" providerId="ADAL" clId="{625A60C8-DFA2-4CAB-A4A6-D68A11BABB2D}" dt="2020-02-19T19:55:48.542" v="8517" actId="20577"/>
          <ac:spMkLst>
            <pc:docMk/>
            <pc:sldMk cId="3300878489" sldId="281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20:03:38.136" v="8779" actId="20577"/>
          <ac:spMkLst>
            <pc:docMk/>
            <pc:sldMk cId="3300878489" sldId="281"/>
            <ac:spMk id="3" creationId="{2E1664F1-AF90-4369-80EA-53C4D509BBF2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9:59.400" v="12068" actId="20577"/>
        <pc:sldMkLst>
          <pc:docMk/>
          <pc:sldMk cId="3815419893" sldId="282"/>
        </pc:sldMkLst>
        <pc:spChg chg="mod">
          <ac:chgData name="Krishna Regmi" userId="5ff7e577-6281-4d19-95e0-2c61c8f344fb" providerId="ADAL" clId="{625A60C8-DFA2-4CAB-A4A6-D68A11BABB2D}" dt="2020-02-19T20:39:59.400" v="12068" actId="20577"/>
          <ac:spMkLst>
            <pc:docMk/>
            <pc:sldMk cId="3815419893" sldId="282"/>
            <ac:spMk id="3" creationId="{2E1664F1-AF90-4369-80EA-53C4D509BBF2}"/>
          </ac:spMkLst>
        </pc:spChg>
        <pc:spChg chg="del">
          <ac:chgData name="Krishna Regmi" userId="5ff7e577-6281-4d19-95e0-2c61c8f344fb" providerId="ADAL" clId="{625A60C8-DFA2-4CAB-A4A6-D68A11BABB2D}" dt="2020-02-19T20:01:06.667" v="8521" actId="478"/>
          <ac:spMkLst>
            <pc:docMk/>
            <pc:sldMk cId="3815419893" sldId="282"/>
            <ac:spMk id="6" creationId="{D5D7F2FD-A63F-4103-9B0E-2D6CCB4C6801}"/>
          </ac:spMkLst>
        </pc:spChg>
        <pc:spChg chg="del">
          <ac:chgData name="Krishna Regmi" userId="5ff7e577-6281-4d19-95e0-2c61c8f344fb" providerId="ADAL" clId="{625A60C8-DFA2-4CAB-A4A6-D68A11BABB2D}" dt="2020-02-19T20:01:08.089" v="8522" actId="478"/>
          <ac:spMkLst>
            <pc:docMk/>
            <pc:sldMk cId="3815419893" sldId="282"/>
            <ac:spMk id="7" creationId="{22259999-F460-48AD-AACF-8273C824BF71}"/>
          </ac:spMkLst>
        </pc:spChg>
        <pc:spChg chg="add mod">
          <ac:chgData name="Krishna Regmi" userId="5ff7e577-6281-4d19-95e0-2c61c8f344fb" providerId="ADAL" clId="{625A60C8-DFA2-4CAB-A4A6-D68A11BABB2D}" dt="2020-02-19T20:01:52.119" v="8530" actId="11529"/>
          <ac:spMkLst>
            <pc:docMk/>
            <pc:sldMk cId="3815419893" sldId="282"/>
            <ac:spMk id="10" creationId="{50F2DA68-F5DF-470C-BE67-DE3956639C5B}"/>
          </ac:spMkLst>
        </pc:spChg>
        <pc:picChg chg="del">
          <ac:chgData name="Krishna Regmi" userId="5ff7e577-6281-4d19-95e0-2c61c8f344fb" providerId="ADAL" clId="{625A60C8-DFA2-4CAB-A4A6-D68A11BABB2D}" dt="2020-02-19T20:01:05.095" v="8520" actId="478"/>
          <ac:picMkLst>
            <pc:docMk/>
            <pc:sldMk cId="3815419893" sldId="282"/>
            <ac:picMk id="4" creationId="{9B5C1D98-DE45-4FFE-9489-52DE012403F0}"/>
          </ac:picMkLst>
        </pc:picChg>
        <pc:picChg chg="del">
          <ac:chgData name="Krishna Regmi" userId="5ff7e577-6281-4d19-95e0-2c61c8f344fb" providerId="ADAL" clId="{625A60C8-DFA2-4CAB-A4A6-D68A11BABB2D}" dt="2020-02-19T20:01:04.344" v="8519" actId="478"/>
          <ac:picMkLst>
            <pc:docMk/>
            <pc:sldMk cId="3815419893" sldId="282"/>
            <ac:picMk id="5" creationId="{B636282B-6564-41FA-A5DC-E28BE6F8F05C}"/>
          </ac:picMkLst>
        </pc:picChg>
        <pc:picChg chg="add mod">
          <ac:chgData name="Krishna Regmi" userId="5ff7e577-6281-4d19-95e0-2c61c8f344fb" providerId="ADAL" clId="{625A60C8-DFA2-4CAB-A4A6-D68A11BABB2D}" dt="2020-02-19T20:01:44.457" v="8529" actId="1076"/>
          <ac:picMkLst>
            <pc:docMk/>
            <pc:sldMk cId="3815419893" sldId="282"/>
            <ac:picMk id="8" creationId="{5492E855-74F1-44CA-8C19-F56630184739}"/>
          </ac:picMkLst>
        </pc:picChg>
        <pc:picChg chg="add mod">
          <ac:chgData name="Krishna Regmi" userId="5ff7e577-6281-4d19-95e0-2c61c8f344fb" providerId="ADAL" clId="{625A60C8-DFA2-4CAB-A4A6-D68A11BABB2D}" dt="2020-02-19T20:01:41.512" v="8528" actId="1076"/>
          <ac:picMkLst>
            <pc:docMk/>
            <pc:sldMk cId="3815419893" sldId="282"/>
            <ac:picMk id="9" creationId="{16DFA019-4E0A-4461-89E8-249086119E65}"/>
          </ac:picMkLst>
        </pc:picChg>
      </pc:sldChg>
      <pc:sldChg chg="modSp add ord">
        <pc:chgData name="Krishna Regmi" userId="5ff7e577-6281-4d19-95e0-2c61c8f344fb" providerId="ADAL" clId="{625A60C8-DFA2-4CAB-A4A6-D68A11BABB2D}" dt="2020-02-19T20:57:04.364" v="12418" actId="20577"/>
        <pc:sldMkLst>
          <pc:docMk/>
          <pc:sldMk cId="3347126489" sldId="283"/>
        </pc:sldMkLst>
        <pc:spChg chg="mod">
          <ac:chgData name="Krishna Regmi" userId="5ff7e577-6281-4d19-95e0-2c61c8f344fb" providerId="ADAL" clId="{625A60C8-DFA2-4CAB-A4A6-D68A11BABB2D}" dt="2020-02-19T20:11:27.325" v="10022" actId="20577"/>
          <ac:spMkLst>
            <pc:docMk/>
            <pc:sldMk cId="3347126489" sldId="283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57:04.364" v="12418" actId="20577"/>
          <ac:spMkLst>
            <pc:docMk/>
            <pc:sldMk cId="3347126489" sldId="283"/>
            <ac:spMk id="3" creationId="{C6C27148-6673-40B8-BFA3-B8ED2A893C95}"/>
          </ac:spMkLst>
        </pc:spChg>
      </pc:sldChg>
      <pc:sldChg chg="modSp add">
        <pc:chgData name="Krishna Regmi" userId="5ff7e577-6281-4d19-95e0-2c61c8f344fb" providerId="ADAL" clId="{625A60C8-DFA2-4CAB-A4A6-D68A11BABB2D}" dt="2020-02-19T21:18:29.482" v="12636" actId="20577"/>
        <pc:sldMkLst>
          <pc:docMk/>
          <pc:sldMk cId="493602403" sldId="284"/>
        </pc:sldMkLst>
        <pc:spChg chg="mod">
          <ac:chgData name="Krishna Regmi" userId="5ff7e577-6281-4d19-95e0-2c61c8f344fb" providerId="ADAL" clId="{625A60C8-DFA2-4CAB-A4A6-D68A11BABB2D}" dt="2020-02-19T20:43:56.195" v="12255" actId="20577"/>
          <ac:spMkLst>
            <pc:docMk/>
            <pc:sldMk cId="493602403" sldId="284"/>
            <ac:spMk id="2" creationId="{940D0435-60B9-4D4E-A541-D864C2B01FD7}"/>
          </ac:spMkLst>
        </pc:spChg>
        <pc:spChg chg="mod">
          <ac:chgData name="Krishna Regmi" userId="5ff7e577-6281-4d19-95e0-2c61c8f344fb" providerId="ADAL" clId="{625A60C8-DFA2-4CAB-A4A6-D68A11BABB2D}" dt="2020-02-19T21:18:29.482" v="12636" actId="20577"/>
          <ac:spMkLst>
            <pc:docMk/>
            <pc:sldMk cId="493602403" sldId="284"/>
            <ac:spMk id="3" creationId="{9528A067-F2D7-4EC9-8CF5-8D21345A14EE}"/>
          </ac:spMkLst>
        </pc:spChg>
      </pc:sldChg>
      <pc:sldChg chg="modSp add">
        <pc:chgData name="Krishna Regmi" userId="5ff7e577-6281-4d19-95e0-2c61c8f344fb" providerId="ADAL" clId="{625A60C8-DFA2-4CAB-A4A6-D68A11BABB2D}" dt="2020-02-19T20:27:33.894" v="11677" actId="20577"/>
        <pc:sldMkLst>
          <pc:docMk/>
          <pc:sldMk cId="1412570427" sldId="285"/>
        </pc:sldMkLst>
        <pc:spChg chg="mod">
          <ac:chgData name="Krishna Regmi" userId="5ff7e577-6281-4d19-95e0-2c61c8f344fb" providerId="ADAL" clId="{625A60C8-DFA2-4CAB-A4A6-D68A11BABB2D}" dt="2020-02-19T20:27:33.894" v="11677" actId="20577"/>
          <ac:spMkLst>
            <pc:docMk/>
            <pc:sldMk cId="1412570427" sldId="285"/>
            <ac:spMk id="2" creationId="{34977674-FF14-427E-AD57-D42857D3D320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6:13.841" v="11871" actId="20577"/>
        <pc:sldMkLst>
          <pc:docMk/>
          <pc:sldMk cId="1837265866" sldId="286"/>
        </pc:sldMkLst>
        <pc:spChg chg="mod">
          <ac:chgData name="Krishna Regmi" userId="5ff7e577-6281-4d19-95e0-2c61c8f344fb" providerId="ADAL" clId="{625A60C8-DFA2-4CAB-A4A6-D68A11BABB2D}" dt="2020-02-19T20:29:43.647" v="11714" actId="20577"/>
          <ac:spMkLst>
            <pc:docMk/>
            <pc:sldMk cId="1837265866" sldId="286"/>
            <ac:spMk id="3" creationId="{10CEEB9E-4F49-429F-A036-CF370DB1040C}"/>
          </ac:spMkLst>
        </pc:spChg>
        <pc:spChg chg="del mod">
          <ac:chgData name="Krishna Regmi" userId="5ff7e577-6281-4d19-95e0-2c61c8f344fb" providerId="ADAL" clId="{625A60C8-DFA2-4CAB-A4A6-D68A11BABB2D}" dt="2020-02-19T20:35:36.438" v="11772" actId="478"/>
          <ac:spMkLst>
            <pc:docMk/>
            <pc:sldMk cId="1837265866" sldId="286"/>
            <ac:spMk id="4" creationId="{D46EC894-12AE-4733-951C-F0FCB0E7E9DB}"/>
          </ac:spMkLst>
        </pc:spChg>
        <pc:spChg chg="add mod">
          <ac:chgData name="Krishna Regmi" userId="5ff7e577-6281-4d19-95e0-2c61c8f344fb" providerId="ADAL" clId="{625A60C8-DFA2-4CAB-A4A6-D68A11BABB2D}" dt="2020-02-19T20:35:45.055" v="11776" actId="1076"/>
          <ac:spMkLst>
            <pc:docMk/>
            <pc:sldMk cId="1837265866" sldId="286"/>
            <ac:spMk id="7" creationId="{86C4F6B1-8831-4515-9F4F-0049754358D6}"/>
          </ac:spMkLst>
        </pc:spChg>
        <pc:spChg chg="del mod">
          <ac:chgData name="Krishna Regmi" userId="5ff7e577-6281-4d19-95e0-2c61c8f344fb" providerId="ADAL" clId="{625A60C8-DFA2-4CAB-A4A6-D68A11BABB2D}" dt="2020-02-19T20:35:15.130" v="11764" actId="478"/>
          <ac:spMkLst>
            <pc:docMk/>
            <pc:sldMk cId="1837265866" sldId="286"/>
            <ac:spMk id="10" creationId="{4ACBD907-2A54-4266-8922-611CE45F6A41}"/>
          </ac:spMkLst>
        </pc:spChg>
        <pc:spChg chg="add mod">
          <ac:chgData name="Krishna Regmi" userId="5ff7e577-6281-4d19-95e0-2c61c8f344fb" providerId="ADAL" clId="{625A60C8-DFA2-4CAB-A4A6-D68A11BABB2D}" dt="2020-02-19T20:35:55.857" v="11822" actId="20577"/>
          <ac:spMkLst>
            <pc:docMk/>
            <pc:sldMk cId="1837265866" sldId="286"/>
            <ac:spMk id="11" creationId="{6C41DFAC-8885-4417-9CB5-C709BB63374F}"/>
          </ac:spMkLst>
        </pc:spChg>
        <pc:spChg chg="add mod">
          <ac:chgData name="Krishna Regmi" userId="5ff7e577-6281-4d19-95e0-2c61c8f344fb" providerId="ADAL" clId="{625A60C8-DFA2-4CAB-A4A6-D68A11BABB2D}" dt="2020-02-19T20:36:13.841" v="11871" actId="20577"/>
          <ac:spMkLst>
            <pc:docMk/>
            <pc:sldMk cId="1837265866" sldId="286"/>
            <ac:spMk id="12" creationId="{DB06084A-77FE-44D8-8E1E-9B545DC79CF8}"/>
          </ac:spMkLst>
        </pc:spChg>
        <pc:picChg chg="add mod">
          <ac:chgData name="Krishna Regmi" userId="5ff7e577-6281-4d19-95e0-2c61c8f344fb" providerId="ADAL" clId="{625A60C8-DFA2-4CAB-A4A6-D68A11BABB2D}" dt="2020-02-19T20:34:59.439" v="11744" actId="1076"/>
          <ac:picMkLst>
            <pc:docMk/>
            <pc:sldMk cId="1837265866" sldId="286"/>
            <ac:picMk id="5" creationId="{927EE214-CF55-466F-95CE-27D065CB70B5}"/>
          </ac:picMkLst>
        </pc:picChg>
        <pc:picChg chg="add mod">
          <ac:chgData name="Krishna Regmi" userId="5ff7e577-6281-4d19-95e0-2c61c8f344fb" providerId="ADAL" clId="{625A60C8-DFA2-4CAB-A4A6-D68A11BABB2D}" dt="2020-02-19T20:35:34.616" v="11771" actId="1076"/>
          <ac:picMkLst>
            <pc:docMk/>
            <pc:sldMk cId="1837265866" sldId="286"/>
            <ac:picMk id="6" creationId="{7166DD5E-F1F8-45F1-9471-076D115244C4}"/>
          </ac:picMkLst>
        </pc:picChg>
        <pc:picChg chg="del">
          <ac:chgData name="Krishna Regmi" userId="5ff7e577-6281-4d19-95e0-2c61c8f344fb" providerId="ADAL" clId="{625A60C8-DFA2-4CAB-A4A6-D68A11BABB2D}" dt="2020-02-19T20:34:46.566" v="11742" actId="478"/>
          <ac:picMkLst>
            <pc:docMk/>
            <pc:sldMk cId="1837265866" sldId="286"/>
            <ac:picMk id="8" creationId="{E766D42A-18F7-4B64-AC6B-3A73106C09F7}"/>
          </ac:picMkLst>
        </pc:picChg>
        <pc:picChg chg="del">
          <ac:chgData name="Krishna Regmi" userId="5ff7e577-6281-4d19-95e0-2c61c8f344fb" providerId="ADAL" clId="{625A60C8-DFA2-4CAB-A4A6-D68A11BABB2D}" dt="2020-02-19T20:35:13.321" v="11763" actId="478"/>
          <ac:picMkLst>
            <pc:docMk/>
            <pc:sldMk cId="1837265866" sldId="286"/>
            <ac:picMk id="9" creationId="{67400595-6C8A-4B4F-806F-EA7DDABFE9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65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704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70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71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955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34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020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874DA3-E8D4-48AD-900D-59D9D1966AF8}"/>
              </a:ext>
            </a:extLst>
          </p:cNvPr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935C8-056F-4AEA-B986-1965E94B3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9D0AE-A10A-48D7-9E4C-F112E0B5E3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FC3A30CA-2DAD-481F-B074-C6751CDFA30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B87D7C-87A2-45CD-88C3-F5C9785D40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58682-0CAE-4ECD-9358-94C90DDC7D5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5033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FAD5BF17-F159-4B87-8E09-3B73861D651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289199-A908-472B-AC55-AF973677D5D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89DF5E-A172-4C6E-B2E3-64611E4A88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0792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072729C3-98B6-4A0F-9B98-FE133EC8A2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34A0F-02E1-4C2F-8A0E-36A6043EC1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DAEBD-34BE-48D4-AC34-06538D3309A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0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978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0A3756F-4A59-43B4-A3F9-88F9B3634D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FBD2EE-9C25-4645-8822-B7B6E008DA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F6B74D-C83C-42F4-B53E-0F19C833182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288F7B5E-786B-476A-9583-90C43A4132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A11B7E-F8C2-4EB8-BF07-69F68DE49E9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D1A78A-50B1-4020-8803-943BF18462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5A95A726-814E-44A6-8B1A-64A1A0ECBC7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ECD6D4-51DF-48C4-931A-3723A1E791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FEA81D-353F-4B32-810A-5FE235D12BD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3335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752B98B8-EA26-41DA-BCE9-A997C160B5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19E6BE-A339-481B-8DED-B7B0BEDB05C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705A87-CF18-4D2D-AC39-F514CAF61D9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7781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4C780527-B7D7-477B-88F3-9584AA05D8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337B3E-FDC9-4426-B929-F7ABC589B38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B618A3-20B0-43F1-9FA5-B39185DA61A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5164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D68D134-191B-4693-B75E-115019FA42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FCE5CE-54B6-4E56-B5EF-B4300D307CE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E1FEC0-42EB-4E1B-A0A1-7F74324FFFF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589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729CE2BC-FD13-4156-89CF-7400F6A3A8F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718BCE-BFBF-4B71-BC1D-DE389849670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56AA31-F67B-4D95-BC7E-B5102E32026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28951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63B0A428-B820-4F0B-85C3-8B8EAD42DD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19E164-4EB3-4D12-BC5F-0A527732FA6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0D30BB-CDA8-449D-8A11-1927B494BD4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7473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28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3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170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88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A8D83B31-D412-44BF-A86A-5B098EB5E9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1F85F0-7ADC-4E3B-A2A9-49AE5B70B92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9C94EA-EA66-428C-9D15-E7AD81AA234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7908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7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54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71CD1EBD-BFB1-4672-B8A3-E3535E1B1D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E389F4-1B99-4957-85D5-D23A02F334F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E0B56D-422E-4B34-9F61-005CB90A69B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3514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4F85E84-34C3-4481-8032-7FE553EAB1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A8AD10-6F5A-40D4-BD5E-2C4C71474A7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953E92-EB6B-496B-BE6D-7CF6836627D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22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08B46E0-711D-4218-B720-FB5F72DAA3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35E448-0F9D-430D-B9F9-F77756B4AEFE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EA766A-2262-4472-AD61-846382602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6485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C6C4301A-9D1A-41E4-BD88-0F72B5E405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D3754B-592E-4A88-A8B3-28825EA31B3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65034C-ED18-4864-A416-4AEFBAEBAA62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166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1BE111D9-B16A-4742-858E-335FE392A08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1F3EAE-DC2A-450B-9A14-FEEF1432FFE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B0271F-9047-4D2F-9352-B5AEE17BFB2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5590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E10B1AD8-0E53-4767-89D6-56FD64730D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0A704B-1C0B-41E0-B86B-2649B0A6682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D50826-B67B-49CC-96E8-B8D446CFCC3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58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88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A7A0B2B0-E796-4F46-999D-2238605C86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88DA8D-EF7B-42DE-A3C0-EE10DC176067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4FD1C3-272D-4F05-A23E-D93F644D129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30725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091E87-936A-471C-ABD7-083FB53D8D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A08056-AE39-4DF4-AF96-CBC4441426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4D847E-EAD8-43C4-955D-85928F896DC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7213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A6A007D0-9644-493C-B381-6337C4F9D0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F90A9B-D86D-4F39-B5E2-0FBD2739AF5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C1743F-0EA1-4696-86FD-CA62F904E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5211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6F5304-0772-4120-87B3-A6FE5909F7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4D88BA-27FC-4AF6-B7F7-E8A2C284F8D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2A7E92-B5DE-4AE8-8B1F-E2B4E29633D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8410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EFE023E4-7D1A-42A8-8ACA-2729B504A5B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CDB6A8-0265-4A82-9AD5-6D9474232C8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7664C0-2DD5-442E-8CFF-26F4AC97738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9369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82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E8F88D88-632C-455E-B5D0-4AD0CE6FF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22C283-7CF7-4982-A544-ED192119A6D9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CA8FED-4281-4E85-8DDE-6D77CE737BB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2431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5A12098-4FF8-4264-B6E2-9E873B419E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9B1CBB-B281-49BC-AE83-4D0894FC734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25B5B5-8D95-446A-97CE-9B13AFCB20B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4911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7209D598-97AD-4FEC-AA32-72125EA8BC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D39BC-505C-413A-84F9-5E52CCC191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450169-3211-459A-A115-29D9475194EA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84608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34155ED9-CEF3-440A-80B0-5D4923FCCB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DE1A12-5728-4E39-97B8-87E5A638B4A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B434DC-CBFC-4571-B6E3-3C1F7297716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64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2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B4659440-3D2A-49CE-B3B1-CDB17D969D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6E594D-EE8A-4D04-91F1-A8F58902646C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8CC31C-6F77-4F2A-9D9B-9B0436767A3E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24961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CF3A3-A0E5-42A3-A1BE-DC35A011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FEF167F-AEF4-481D-8F61-8B8212A4C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446" y="1"/>
            <a:ext cx="1466824" cy="8800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039DE0-3F87-48FE-A947-1E4F8F73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7" y="3282580"/>
            <a:ext cx="10844837" cy="613063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35D8F52-C5DC-424F-BC8F-57C14162C8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0817" y="3906980"/>
            <a:ext cx="10844837" cy="4458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100" b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5B842-558C-45DD-9AFA-17264C0B3F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0304" y="4839661"/>
            <a:ext cx="5975350" cy="1008245"/>
          </a:xfrm>
        </p:spPr>
        <p:txBody>
          <a:bodyPr>
            <a:normAutofit/>
          </a:bodyPr>
          <a:lstStyle>
            <a:lvl1pPr marL="0" indent="0" algn="r">
              <a:lnSpc>
                <a:spcPts val="14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or Team Here</a:t>
            </a:r>
          </a:p>
          <a:p>
            <a:pPr lvl="0"/>
            <a:r>
              <a:rPr lang="en-US" dirty="0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976278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25764-B4F4-4EC5-9C8B-8459E425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9A85-4625-4029-B5C6-539DB000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46" y="1825625"/>
            <a:ext cx="11044107" cy="40970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DAF9711-935A-4202-92AB-31E7E3D79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3F3A011-32E3-40AF-9E4D-9D5AA3218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88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1DBFB-143F-451B-9698-C135280D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88C39DA-0400-4583-88E4-D35AC90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A91F-9B92-4EE6-B304-9AA318F23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578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D96FA1-D30A-4D0E-BE30-85668991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074989"/>
            <a:ext cx="12191999" cy="7080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4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35316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977BC-F036-4D9F-94E3-DADDFFE271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CC8932-0FFE-4BC9-A0FC-FFD36C13B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27624"/>
            <a:ext cx="12192000" cy="1412806"/>
          </a:xfrm>
          <a:prstGeom prst="rect">
            <a:avLst/>
          </a:prstGeom>
          <a:solidFill>
            <a:schemeClr val="accent2">
              <a:alpha val="85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200" b="1" kern="1200" spc="-150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[Enter Text Here]</a:t>
            </a:r>
          </a:p>
        </p:txBody>
      </p:sp>
    </p:spTree>
    <p:extLst>
      <p:ext uri="{BB962C8B-B14F-4D97-AF65-F5344CB8AC3E}">
        <p14:creationId xmlns:p14="http://schemas.microsoft.com/office/powerpoint/2010/main" val="15109723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7550A-B1F5-4021-8AB4-59B5A4CC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2810-A429-41C6-9C1D-9AD07E27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132192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84D3-FF91-472C-9F54-7D321CCA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46" y="1825625"/>
            <a:ext cx="5311812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6929-A510-499F-A7D3-D28F2F71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3938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F5564-BE44-4FEB-8B3E-FF31763F3501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5BFF61C-C519-4FBE-8260-304C2640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02F2274E-9AE0-4808-A098-2BD8A850C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6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3AFE80-1A51-4D04-8C18-16C61290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AFC48-E434-419A-B8EB-3462FC4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2D39-B987-465E-A69F-0745BEA1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434866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7E244-F8A0-4DD1-B769-412F627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400"/>
              </a:spcBef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18D78-0616-4D2B-9DBD-1997CAD1CDCE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340D1A0-5A7E-49FA-B055-5A1F0DC6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D3E0BE7-108F-45C2-B6DA-8EFED1C7E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95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5183188" y="0"/>
            <a:ext cx="700881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92661" y="947957"/>
            <a:ext cx="6172200" cy="491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190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54097" y="457200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85478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85478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6DF902-1163-43A1-A9D6-569D079BA8EC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7554097" y="3522662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13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01093" y="0"/>
            <a:ext cx="449090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6388916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20D793-3D7D-46C6-A67C-2FB0906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6388916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EAEDF85-A25F-4BC8-AB26-5898B7A8C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598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338E02CE-74D2-439B-81D9-5271CFC3E0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C32B41-0E8B-4971-9157-86781770BBE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FB27FA-997D-442C-8DEE-1C2BE2D7002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81656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E9CD256B-6977-4961-B8F7-B803F94F5E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968C65-8C82-42FD-8711-5F3BE4D537DB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66BD21-8C7C-4B21-86C9-15657F28B3F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95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7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3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4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7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4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8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1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1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6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1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4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8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9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7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9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1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25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4" y="762000"/>
            <a:ext cx="369804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0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16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73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335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119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65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90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885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02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48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94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0" y="6477000"/>
            <a:ext cx="50800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544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97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7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39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72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36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91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659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47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48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52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302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460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395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0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21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82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9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535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74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493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08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810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838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743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690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462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35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36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074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99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3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51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08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677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21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018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25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060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138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23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image" Target="../media/image7.png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25406"/>
            <a:ext cx="1553612" cy="480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55200" y="6172200"/>
            <a:ext cx="18288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9" y="6217963"/>
            <a:ext cx="1166816" cy="314877"/>
          </a:xfrm>
          <a:prstGeom prst="rect">
            <a:avLst/>
          </a:prstGeom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9652000" y="6172200"/>
            <a:ext cx="20320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92EA2-15AF-46A4-93E9-BA299D66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F15CF-1498-4EFE-BBA9-9E15B6E9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6FBA-DCEC-47AD-90ED-F96547F0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5283" y="6311900"/>
            <a:ext cx="2683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8D31-14D6-448D-B119-ABC27101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GraphQL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0D75-35EA-4183-9F6F-2A6E3F9E13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51B1-C6E8-4D4B-8C85-68792A43475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Krishna Regmi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FCE4-088F-4610-BE7F-895118D5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4" y="34239"/>
            <a:ext cx="5372181" cy="1325563"/>
          </a:xfrm>
        </p:spPr>
        <p:txBody>
          <a:bodyPr/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25B7-D3CA-4017-88D0-C1B385D4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7178842" cy="27047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Schema</a:t>
            </a:r>
          </a:p>
          <a:p>
            <a:pPr lvl="1"/>
            <a:r>
              <a:rPr lang="en-US" dirty="0"/>
              <a:t>Schema defines the data your API returns.</a:t>
            </a:r>
          </a:p>
          <a:p>
            <a:pPr lvl="1"/>
            <a:r>
              <a:rPr lang="en-US" dirty="0"/>
              <a:t>Declare what nodes can be queried</a:t>
            </a:r>
          </a:p>
          <a:p>
            <a:pPr lvl="1"/>
            <a:r>
              <a:rPr lang="en-US" dirty="0"/>
              <a:t>Declare what values exist on each node, and their types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F607-337C-4E68-898D-6B50C34C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95" y="2380630"/>
            <a:ext cx="2972215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E19D-BEFB-4A96-AF03-E9269369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95" y="4288341"/>
            <a:ext cx="3038899" cy="23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EC331-0C04-40D9-84F6-02F09EE6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95" y="926172"/>
            <a:ext cx="3477110" cy="12384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038C46-B2A9-47A4-BDEA-76521B317FA7}"/>
              </a:ext>
            </a:extLst>
          </p:cNvPr>
          <p:cNvSpPr/>
          <p:nvPr/>
        </p:nvSpPr>
        <p:spPr>
          <a:xfrm>
            <a:off x="8470232" y="1251284"/>
            <a:ext cx="2791326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340776-73FB-424B-85A0-41BCA469B1FE}"/>
              </a:ext>
            </a:extLst>
          </p:cNvPr>
          <p:cNvCxnSpPr/>
          <p:nvPr/>
        </p:nvCxnSpPr>
        <p:spPr>
          <a:xfrm flipH="1">
            <a:off x="8943474" y="1491916"/>
            <a:ext cx="1780673" cy="9865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81066-01F1-4EBF-A366-4D01BEEC9640}"/>
              </a:ext>
            </a:extLst>
          </p:cNvPr>
          <p:cNvSpPr/>
          <p:nvPr/>
        </p:nvSpPr>
        <p:spPr>
          <a:xfrm>
            <a:off x="8277726" y="3489158"/>
            <a:ext cx="1652337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27AC6-7B2C-42E2-8431-289412260AE2}"/>
              </a:ext>
            </a:extLst>
          </p:cNvPr>
          <p:cNvCxnSpPr>
            <a:stCxn id="12" idx="2"/>
          </p:cNvCxnSpPr>
          <p:nvPr/>
        </p:nvCxnSpPr>
        <p:spPr>
          <a:xfrm flipH="1">
            <a:off x="8758989" y="3777916"/>
            <a:ext cx="344906" cy="577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CA669-535B-4977-8E2E-434F14C9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286" y="4774184"/>
            <a:ext cx="2867425" cy="1886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F7BF4C-D8D0-4EF4-BEDB-415394A2BF2A}"/>
              </a:ext>
            </a:extLst>
          </p:cNvPr>
          <p:cNvSpPr/>
          <p:nvPr/>
        </p:nvSpPr>
        <p:spPr>
          <a:xfrm>
            <a:off x="8181474" y="5566611"/>
            <a:ext cx="2109537" cy="30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9804B8-FF6C-45D2-9384-8BEB0A7000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12568" y="4957011"/>
            <a:ext cx="1868906" cy="759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3" y="1341521"/>
            <a:ext cx="5222512" cy="47324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</a:t>
            </a:r>
            <a:r>
              <a:rPr lang="en-US" dirty="0"/>
              <a:t> </a:t>
            </a:r>
          </a:p>
          <a:p>
            <a:r>
              <a:rPr lang="en-US" dirty="0"/>
              <a:t>Resolvers</a:t>
            </a:r>
          </a:p>
          <a:p>
            <a:pPr lvl="1"/>
            <a:r>
              <a:rPr lang="en-US" dirty="0"/>
              <a:t>Resolver is a function that knows how to obtain specific data</a:t>
            </a:r>
          </a:p>
          <a:p>
            <a:pPr lvl="1"/>
            <a:r>
              <a:rPr lang="en-US" dirty="0"/>
              <a:t>GraphQL allows the flexibility to define resolver on a data type or individual fields of a data type.</a:t>
            </a:r>
          </a:p>
          <a:p>
            <a:pPr lvl="1"/>
            <a:r>
              <a:rPr lang="en-US" dirty="0"/>
              <a:t>GraphQL runtime does the plumbing required. Application developers just write functions</a:t>
            </a:r>
          </a:p>
          <a:p>
            <a:pPr lvl="1"/>
            <a:r>
              <a:rPr lang="en-US" dirty="0"/>
              <a:t>GraphQL runtime only runs resolvers if necessary</a:t>
            </a:r>
          </a:p>
          <a:p>
            <a:pPr lvl="1"/>
            <a:r>
              <a:rPr lang="en-US" dirty="0"/>
              <a:t>Permissions can be applied on each resolver function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2E3C2-BB2D-4842-8263-FC8E3B9D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33" y="431907"/>
            <a:ext cx="5222513" cy="26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9EDC5-D411-4B0C-9ADA-21DCCE83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5" y="3152300"/>
            <a:ext cx="696948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3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6039"/>
            <a:ext cx="5572125" cy="1325563"/>
          </a:xfrm>
        </p:spPr>
        <p:txBody>
          <a:bodyPr>
            <a:normAutofit/>
          </a:bodyPr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71602"/>
            <a:ext cx="5887452" cy="4495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/>
              <a:t>Query / Mutation / Subscription</a:t>
            </a:r>
          </a:p>
          <a:p>
            <a:pPr lvl="1"/>
            <a:r>
              <a:rPr lang="en-US" dirty="0"/>
              <a:t>Query: Used to read data</a:t>
            </a:r>
          </a:p>
          <a:p>
            <a:pPr lvl="1"/>
            <a:r>
              <a:rPr lang="en-US" dirty="0"/>
              <a:t>Mutation: Used to Edit/Create data</a:t>
            </a:r>
          </a:p>
          <a:p>
            <a:pPr lvl="1"/>
            <a:r>
              <a:rPr lang="en-US" dirty="0"/>
              <a:t>Subscriptions: Used for Real-Time data</a:t>
            </a:r>
          </a:p>
          <a:p>
            <a:pPr lvl="1"/>
            <a:r>
              <a:rPr lang="en-US" dirty="0"/>
              <a:t>Use Query language for all three.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62F74-301B-4188-A105-629C6DEA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54" y="44994"/>
            <a:ext cx="388674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9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96BC3-0C1F-40C2-AE9A-0D3FD70F5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</p:spTree>
    <p:extLst>
      <p:ext uri="{BB962C8B-B14F-4D97-AF65-F5344CB8AC3E}">
        <p14:creationId xmlns:p14="http://schemas.microsoft.com/office/powerpoint/2010/main" val="128595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 only what you ask for</a:t>
            </a:r>
          </a:p>
          <a:p>
            <a:pPr lvl="1"/>
            <a:r>
              <a:rPr lang="en-US" dirty="0"/>
              <a:t>Just the requested data is transferred through the network. No more, no less.</a:t>
            </a:r>
          </a:p>
          <a:p>
            <a:pPr lvl="1"/>
            <a:r>
              <a:rPr lang="en-US" dirty="0"/>
              <a:t>You only need one request to the backend no matter how you traverse the data graph</a:t>
            </a:r>
          </a:p>
          <a:p>
            <a:pPr lvl="1"/>
            <a:r>
              <a:rPr lang="en-US" dirty="0"/>
              <a:t>Multiple graph traversals can be combined into one request, reducing network delays</a:t>
            </a:r>
          </a:p>
          <a:p>
            <a:r>
              <a:rPr lang="en-US" dirty="0"/>
              <a:t>As a result of the architecture:</a:t>
            </a:r>
          </a:p>
          <a:p>
            <a:pPr lvl="1"/>
            <a:r>
              <a:rPr lang="en-US" dirty="0"/>
              <a:t>This enables much faster iteration on the frontend since you do not have to write new specific API endpoints when frontend needs change. </a:t>
            </a:r>
          </a:p>
          <a:p>
            <a:pPr lvl="1"/>
            <a:r>
              <a:rPr lang="en-US" dirty="0"/>
              <a:t>Speed to features</a:t>
            </a:r>
          </a:p>
          <a:p>
            <a:pPr lvl="1"/>
            <a:r>
              <a:rPr lang="en-US" dirty="0"/>
              <a:t>One can read the frontend code and clearly understand what data comes back without having to be familiar with the backend.</a:t>
            </a:r>
          </a:p>
        </p:txBody>
      </p:sp>
    </p:spTree>
    <p:extLst>
      <p:ext uri="{BB962C8B-B14F-4D97-AF65-F5344CB8AC3E}">
        <p14:creationId xmlns:p14="http://schemas.microsoft.com/office/powerpoint/2010/main" val="157395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561472"/>
          </a:xfrm>
        </p:spPr>
        <p:txBody>
          <a:bodyPr/>
          <a:lstStyle/>
          <a:p>
            <a:r>
              <a:rPr lang="en-US" dirty="0"/>
              <a:t>Example from GraphQL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EC894-12AE-4733-951C-F0FCB0E7E9DB}"/>
              </a:ext>
            </a:extLst>
          </p:cNvPr>
          <p:cNvSpPr/>
          <p:nvPr/>
        </p:nvSpPr>
        <p:spPr>
          <a:xfrm>
            <a:off x="353038" y="1868649"/>
            <a:ext cx="4998246" cy="3145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license 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BD907-2A54-4266-8922-611CE45F6A41}"/>
              </a:ext>
            </a:extLst>
          </p:cNvPr>
          <p:cNvSpPr/>
          <p:nvPr/>
        </p:nvSpPr>
        <p:spPr>
          <a:xfrm>
            <a:off x="5838024" y="1868649"/>
            <a:ext cx="6076010" cy="31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detailed license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40D65-2CA0-4562-A363-DCF37314E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45"/>
          <a:stretch/>
        </p:blipFill>
        <p:spPr>
          <a:xfrm>
            <a:off x="550554" y="2332653"/>
            <a:ext cx="1884837" cy="1657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6B34E1-A5BC-427D-8DB3-FFBC425E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77" y="2332653"/>
            <a:ext cx="2381582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6793E-F07D-4A83-9A26-12E9D601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24" y="2332653"/>
            <a:ext cx="2476846" cy="268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35F966-F08A-4F51-A111-6769B04D0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556" y="2332653"/>
            <a:ext cx="324847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41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with Example from Simulation Portal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6D42A-18F7-4B64-AC6B-3A73106C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95" y="2403458"/>
            <a:ext cx="3229426" cy="153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00595-6C8A-4B4F-806F-EA7DDABFE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345" y="2337593"/>
            <a:ext cx="3267531" cy="40010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EC894-12AE-4733-951C-F0FCB0E7E9DB}"/>
              </a:ext>
            </a:extLst>
          </p:cNvPr>
          <p:cNvSpPr/>
          <p:nvPr/>
        </p:nvSpPr>
        <p:spPr>
          <a:xfrm>
            <a:off x="1542909" y="1908754"/>
            <a:ext cx="3780397" cy="3145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license 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BD907-2A54-4266-8922-611CE45F6A41}"/>
              </a:ext>
            </a:extLst>
          </p:cNvPr>
          <p:cNvSpPr/>
          <p:nvPr/>
        </p:nvSpPr>
        <p:spPr>
          <a:xfrm>
            <a:off x="6312568" y="1908754"/>
            <a:ext cx="3780397" cy="31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detailed license Usage</a:t>
            </a:r>
          </a:p>
        </p:txBody>
      </p:sp>
    </p:spTree>
    <p:extLst>
      <p:ext uri="{BB962C8B-B14F-4D97-AF65-F5344CB8AC3E}">
        <p14:creationId xmlns:p14="http://schemas.microsoft.com/office/powerpoint/2010/main" val="256595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41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with Example from Sensing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EE214-CF55-466F-95CE-27D065CB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0" y="2492452"/>
            <a:ext cx="5077534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6DD5E-F1F8-45F1-9471-076D1152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29" y="2161220"/>
            <a:ext cx="3496163" cy="2276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4F6B1-8831-4515-9F4F-0049754358D6}"/>
              </a:ext>
            </a:extLst>
          </p:cNvPr>
          <p:cNvSpPr txBox="1"/>
          <p:nvPr/>
        </p:nvSpPr>
        <p:spPr>
          <a:xfrm>
            <a:off x="6384703" y="29302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1DFAC-8885-4417-9CB5-C709BB63374F}"/>
              </a:ext>
            </a:extLst>
          </p:cNvPr>
          <p:cNvSpPr txBox="1"/>
          <p:nvPr/>
        </p:nvSpPr>
        <p:spPr>
          <a:xfrm>
            <a:off x="802105" y="4932947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 End points to get various info in 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6084A-77FE-44D8-8E1E-9B545DC79CF8}"/>
              </a:ext>
            </a:extLst>
          </p:cNvPr>
          <p:cNvSpPr txBox="1"/>
          <p:nvPr/>
        </p:nvSpPr>
        <p:spPr>
          <a:xfrm>
            <a:off x="7358022" y="4834602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GraphQL, you ask for what you need</a:t>
            </a:r>
          </a:p>
        </p:txBody>
      </p:sp>
    </p:spTree>
    <p:extLst>
      <p:ext uri="{BB962C8B-B14F-4D97-AF65-F5344CB8AC3E}">
        <p14:creationId xmlns:p14="http://schemas.microsoft.com/office/powerpoint/2010/main" val="183726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11333747" cy="838200"/>
          </a:xfrm>
        </p:spPr>
        <p:txBody>
          <a:bodyPr>
            <a:normAutofit/>
          </a:bodyPr>
          <a:lstStyle/>
          <a:p>
            <a:r>
              <a:rPr lang="en-US" dirty="0"/>
              <a:t>GraphQL enables more efficient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7148-6673-40B8-BFA3-B8ED2A8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With GraphQL, each Node is cached which creates efficiencies in caching</a:t>
            </a:r>
          </a:p>
          <a:p>
            <a:pPr lvl="1"/>
            <a:r>
              <a:rPr lang="en-US" dirty="0"/>
              <a:t>Compare with REST where resources are cached based on URL</a:t>
            </a:r>
          </a:p>
          <a:p>
            <a:r>
              <a:rPr lang="en-US" dirty="0"/>
              <a:t>Consideration:</a:t>
            </a:r>
          </a:p>
          <a:p>
            <a:pPr lvl="1"/>
            <a:r>
              <a:rPr lang="en-US" dirty="0"/>
              <a:t>Node level caching is generally more complex to implement than </a:t>
            </a:r>
            <a:r>
              <a:rPr lang="en-US" dirty="0" err="1"/>
              <a:t>url</a:t>
            </a:r>
            <a:r>
              <a:rPr lang="en-US" dirty="0"/>
              <a:t> level caching</a:t>
            </a:r>
          </a:p>
          <a:p>
            <a:pPr lvl="1"/>
            <a:r>
              <a:rPr lang="en-US" dirty="0"/>
              <a:t>Luckily the community has already developed lots of libraries for caching. </a:t>
            </a:r>
          </a:p>
        </p:txBody>
      </p:sp>
    </p:spTree>
    <p:extLst>
      <p:ext uri="{BB962C8B-B14F-4D97-AF65-F5344CB8AC3E}">
        <p14:creationId xmlns:p14="http://schemas.microsoft.com/office/powerpoint/2010/main" val="334712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GraphQL enables Fine Grain Control</a:t>
            </a:r>
          </a:p>
        </p:txBody>
      </p:sp>
    </p:spTree>
    <p:extLst>
      <p:ext uri="{BB962C8B-B14F-4D97-AF65-F5344CB8AC3E}">
        <p14:creationId xmlns:p14="http://schemas.microsoft.com/office/powerpoint/2010/main" val="11369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93E7-908F-4FA3-A657-66EA3AC5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2968-A94B-4932-96A1-70806CF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it’s an abstraction.</a:t>
            </a:r>
          </a:p>
          <a:p>
            <a:pPr lvl="1"/>
            <a:r>
              <a:rPr lang="en-US" dirty="0"/>
              <a:t>You can do everything with or without GraphQL, but having GraphQL saves you time and effort. </a:t>
            </a:r>
          </a:p>
          <a:p>
            <a:pPr lvl="1"/>
            <a:r>
              <a:rPr lang="en-US" dirty="0"/>
              <a:t>On top of code abstraction, GraphQL also gives you a thinking model that enables better collaboration with other developers. </a:t>
            </a:r>
          </a:p>
          <a:p>
            <a:r>
              <a:rPr lang="en-US" dirty="0"/>
              <a:t>GraphQL ultimately makes it easier to build and maintain web applications. </a:t>
            </a:r>
          </a:p>
          <a:p>
            <a:r>
              <a:rPr lang="en-US" dirty="0"/>
              <a:t>There are applications where GraphQL is not the correct tool for the job.</a:t>
            </a:r>
          </a:p>
        </p:txBody>
      </p:sp>
    </p:spTree>
    <p:extLst>
      <p:ext uri="{BB962C8B-B14F-4D97-AF65-F5344CB8AC3E}">
        <p14:creationId xmlns:p14="http://schemas.microsoft.com/office/powerpoint/2010/main" val="167305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Permissions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002632"/>
          </a:xfrm>
        </p:spPr>
        <p:txBody>
          <a:bodyPr/>
          <a:lstStyle/>
          <a:p>
            <a:r>
              <a:rPr lang="en-US" dirty="0"/>
              <a:t>Because we can write resolver for each node, it is possible to perform permission check on every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C1D98-DE45-4FFE-9489-52DE0124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" y="2709888"/>
            <a:ext cx="4904469" cy="244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6282B-6564-41FA-A5DC-E28BE6F8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5" y="2466505"/>
            <a:ext cx="6969485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7F2FD-A63F-4103-9B0E-2D6CCB4C6801}"/>
              </a:ext>
            </a:extLst>
          </p:cNvPr>
          <p:cNvSpPr/>
          <p:nvPr/>
        </p:nvSpPr>
        <p:spPr>
          <a:xfrm>
            <a:off x="5550568" y="3994484"/>
            <a:ext cx="6436490" cy="1050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9999-F460-48AD-AACF-8273C824BF71}"/>
              </a:ext>
            </a:extLst>
          </p:cNvPr>
          <p:cNvSpPr txBox="1"/>
          <p:nvPr/>
        </p:nvSpPr>
        <p:spPr>
          <a:xfrm>
            <a:off x="6617369" y="4675910"/>
            <a:ext cx="516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user is not a VP, don’t return services fields</a:t>
            </a:r>
          </a:p>
        </p:txBody>
      </p:sp>
    </p:spTree>
    <p:extLst>
      <p:ext uri="{BB962C8B-B14F-4D97-AF65-F5344CB8AC3E}">
        <p14:creationId xmlns:p14="http://schemas.microsoft.com/office/powerpoint/2010/main" val="392606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195136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of permissions check, we also get fine grain error messages. </a:t>
            </a:r>
          </a:p>
          <a:p>
            <a:r>
              <a:rPr lang="en-US" dirty="0"/>
              <a:t>Data that can be fetched is returned along with error message.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2E855-74F1-44CA-8C19-F5663018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92" y="2858396"/>
            <a:ext cx="2667372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DFA019-4E0A-4461-89E8-24908611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21" y="2212019"/>
            <a:ext cx="6392779" cy="43411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0F2DA68-F5DF-470C-BE67-DE3956639C5B}"/>
              </a:ext>
            </a:extLst>
          </p:cNvPr>
          <p:cNvSpPr/>
          <p:nvPr/>
        </p:nvSpPr>
        <p:spPr>
          <a:xfrm>
            <a:off x="4026568" y="4130842"/>
            <a:ext cx="858253" cy="13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writing less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762498"/>
          </a:xfrm>
        </p:spPr>
        <p:txBody>
          <a:bodyPr>
            <a:normAutofit/>
          </a:bodyPr>
          <a:lstStyle/>
          <a:p>
            <a:r>
              <a:rPr lang="en-US" dirty="0"/>
              <a:t>Data plumbing is taken care of by GraphQL runtime.</a:t>
            </a:r>
          </a:p>
          <a:p>
            <a:r>
              <a:rPr lang="en-US" dirty="0"/>
              <a:t>Do not need any extra code for arbitrary ways of traversing the graph</a:t>
            </a:r>
          </a:p>
        </p:txBody>
      </p:sp>
    </p:spTree>
    <p:extLst>
      <p:ext uri="{BB962C8B-B14F-4D97-AF65-F5344CB8AC3E}">
        <p14:creationId xmlns:p14="http://schemas.microsoft.com/office/powerpoint/2010/main" val="1468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484438"/>
            <a:ext cx="12191999" cy="14208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GraphQL is a perfect fit for </a:t>
            </a:r>
          </a:p>
          <a:p>
            <a:r>
              <a:rPr lang="en-US" dirty="0"/>
              <a:t>Complex Interconnected Systems</a:t>
            </a:r>
          </a:p>
        </p:txBody>
      </p:sp>
    </p:spTree>
    <p:extLst>
      <p:ext uri="{BB962C8B-B14F-4D97-AF65-F5344CB8AC3E}">
        <p14:creationId xmlns:p14="http://schemas.microsoft.com/office/powerpoint/2010/main" val="414442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1158"/>
            <a:ext cx="11333747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easy ways to mix different 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39A2C-7502-4202-86BC-0A61EF322BB3}"/>
              </a:ext>
            </a:extLst>
          </p:cNvPr>
          <p:cNvSpPr/>
          <p:nvPr/>
        </p:nvSpPr>
        <p:spPr>
          <a:xfrm>
            <a:off x="1957135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Tridion</a:t>
            </a:r>
            <a:r>
              <a:rPr lang="en-US" dirty="0"/>
              <a:t> for Documents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C80-F552-4811-93AA-EAE276685BD2}"/>
              </a:ext>
            </a:extLst>
          </p:cNvPr>
          <p:cNvSpPr/>
          <p:nvPr/>
        </p:nvSpPr>
        <p:spPr>
          <a:xfrm>
            <a:off x="7595937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Library for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6AC6A-2C27-4D65-B29C-A1F12B5518F4}"/>
              </a:ext>
            </a:extLst>
          </p:cNvPr>
          <p:cNvSpPr/>
          <p:nvPr/>
        </p:nvSpPr>
        <p:spPr>
          <a:xfrm>
            <a:off x="7587915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for User Sessions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3CD94-89F9-461E-8DD1-011EA934BE96}"/>
              </a:ext>
            </a:extLst>
          </p:cNvPr>
          <p:cNvSpPr/>
          <p:nvPr/>
        </p:nvSpPr>
        <p:spPr>
          <a:xfrm>
            <a:off x="4804611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Calclab</a:t>
            </a:r>
            <a:r>
              <a:rPr lang="en-US" dirty="0"/>
              <a:t> for calculators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DA142-1097-4AC2-8078-12400FAC0266}"/>
              </a:ext>
            </a:extLst>
          </p:cNvPr>
          <p:cNvSpPr/>
          <p:nvPr/>
        </p:nvSpPr>
        <p:spPr>
          <a:xfrm>
            <a:off x="1828813" y="4105780"/>
            <a:ext cx="1941084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Dynamics/ oracle for Account/ order Data</a:t>
            </a:r>
          </a:p>
        </p:txBody>
      </p:sp>
      <p:pic>
        <p:nvPicPr>
          <p:cNvPr id="1026" name="Picture 2" descr="Image result for graphql image">
            <a:extLst>
              <a:ext uri="{FF2B5EF4-FFF2-40B4-BE49-F238E27FC236}">
                <a16:creationId xmlns:a16="http://schemas.microsoft.com/office/drawing/2014/main" id="{8E406383-DB6C-4858-8277-C37D5CB2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28" y="1918535"/>
            <a:ext cx="1535029" cy="15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02CD96-04C0-4333-ACB2-247EE1E652F5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>
            <a:off x="3705724" y="2686049"/>
            <a:ext cx="99160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E3AEB-4152-4D61-9FE1-23020B17125A}"/>
              </a:ext>
            </a:extLst>
          </p:cNvPr>
          <p:cNvCxnSpPr/>
          <p:nvPr/>
        </p:nvCxnSpPr>
        <p:spPr>
          <a:xfrm flipV="1">
            <a:off x="3769896" y="3179342"/>
            <a:ext cx="1034715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C9D606-BC6B-4B2F-BBE3-5A608BB588F7}"/>
              </a:ext>
            </a:extLst>
          </p:cNvPr>
          <p:cNvCxnSpPr>
            <a:endCxn id="1026" idx="2"/>
          </p:cNvCxnSpPr>
          <p:nvPr/>
        </p:nvCxnSpPr>
        <p:spPr>
          <a:xfrm flipV="1">
            <a:off x="5464842" y="3453564"/>
            <a:ext cx="1" cy="652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D3D9A3-67E1-48C4-ACE0-7AD94ECC13AB}"/>
              </a:ext>
            </a:extLst>
          </p:cNvPr>
          <p:cNvCxnSpPr/>
          <p:nvPr/>
        </p:nvCxnSpPr>
        <p:spPr>
          <a:xfrm flipH="1" flipV="1">
            <a:off x="6232357" y="3179342"/>
            <a:ext cx="1355558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02B9E-369B-4178-AC3A-65F6A817BA1A}"/>
              </a:ext>
            </a:extLst>
          </p:cNvPr>
          <p:cNvCxnSpPr>
            <a:stCxn id="1026" idx="3"/>
          </p:cNvCxnSpPr>
          <p:nvPr/>
        </p:nvCxnSpPr>
        <p:spPr>
          <a:xfrm flipV="1">
            <a:off x="6232357" y="2686048"/>
            <a:ext cx="1187117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7BEC55-1F25-47EB-AF5D-818C22E7E7A6}"/>
              </a:ext>
            </a:extLst>
          </p:cNvPr>
          <p:cNvSpPr txBox="1"/>
          <p:nvPr/>
        </p:nvSpPr>
        <p:spPr>
          <a:xfrm>
            <a:off x="5141495" y="25496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CXP</a:t>
            </a:r>
          </a:p>
        </p:txBody>
      </p:sp>
    </p:spTree>
    <p:extLst>
      <p:ext uri="{BB962C8B-B14F-4D97-AF65-F5344CB8AC3E}">
        <p14:creationId xmlns:p14="http://schemas.microsoft.com/office/powerpoint/2010/main" val="80835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A77C-6D53-4336-ABC8-1849125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Industry Leaders are using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4FE8-5D00-4E68-8CAB-9AE7EED7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Capital One</a:t>
            </a:r>
          </a:p>
          <a:p>
            <a:pPr lvl="1"/>
            <a:r>
              <a:rPr lang="en-US" dirty="0"/>
              <a:t>Uses GraphQL as a way of wiring up various sources of data in their data analytics team. </a:t>
            </a:r>
          </a:p>
          <a:p>
            <a:r>
              <a:rPr lang="en-US" dirty="0"/>
              <a:t>Tinder</a:t>
            </a:r>
          </a:p>
          <a:p>
            <a:pPr lvl="1"/>
            <a:r>
              <a:rPr lang="en-US" dirty="0"/>
              <a:t>Uses GraphQL to power their Blog called Swipe Life</a:t>
            </a:r>
          </a:p>
          <a:p>
            <a:r>
              <a:rPr lang="en-US" dirty="0"/>
              <a:t>GitLab</a:t>
            </a:r>
          </a:p>
          <a:p>
            <a:pPr lvl="1"/>
            <a:r>
              <a:rPr lang="en-US" dirty="0"/>
              <a:t>Planning on moving completely to GraphQL based data API because of flexibility it provides</a:t>
            </a:r>
          </a:p>
          <a:p>
            <a:r>
              <a:rPr lang="en-US" dirty="0"/>
              <a:t>Expedia / Airbnb</a:t>
            </a:r>
          </a:p>
          <a:p>
            <a:pPr lvl="1"/>
            <a:r>
              <a:rPr lang="en-US" dirty="0"/>
              <a:t>Use GraphQL to power their Frontends (website, app, client specific sites)</a:t>
            </a:r>
          </a:p>
          <a:p>
            <a:r>
              <a:rPr lang="en-US" dirty="0"/>
              <a:t>Intuit</a:t>
            </a:r>
          </a:p>
          <a:p>
            <a:pPr lvl="1"/>
            <a:r>
              <a:rPr lang="en-US" dirty="0"/>
              <a:t>Uses GraphQL to connect all of their micro services together</a:t>
            </a:r>
          </a:p>
          <a:p>
            <a:r>
              <a:rPr lang="en-US" dirty="0"/>
              <a:t>Facebook</a:t>
            </a:r>
          </a:p>
          <a:p>
            <a:pPr lvl="1"/>
            <a:r>
              <a:rPr lang="en-US" dirty="0"/>
              <a:t>GraphQL APIs has been powering their news feed since 2012</a:t>
            </a:r>
          </a:p>
        </p:txBody>
      </p:sp>
    </p:spTree>
    <p:extLst>
      <p:ext uri="{BB962C8B-B14F-4D97-AF65-F5344CB8AC3E}">
        <p14:creationId xmlns:p14="http://schemas.microsoft.com/office/powerpoint/2010/main" val="88714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we decide to use GraphQL with CXP?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web of data sources that need to be wired up together</a:t>
            </a:r>
          </a:p>
          <a:p>
            <a:r>
              <a:rPr lang="en-US" dirty="0"/>
              <a:t>CXP needs will continue evolving. This enables us to not have to change our backend, even as frontend evolves</a:t>
            </a:r>
          </a:p>
          <a:p>
            <a:r>
              <a:rPr lang="en-US" dirty="0"/>
              <a:t>Faster development time because of self-documenting API</a:t>
            </a:r>
          </a:p>
        </p:txBody>
      </p:sp>
    </p:spTree>
    <p:extLst>
      <p:ext uri="{BB962C8B-B14F-4D97-AF65-F5344CB8AC3E}">
        <p14:creationId xmlns:p14="http://schemas.microsoft.com/office/powerpoint/2010/main" val="320270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0435-60B9-4D4E-A541-D864C2B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Demo +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A067-F2D7-4EC9-8CF5-8D21345A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Topics</a:t>
            </a:r>
          </a:p>
          <a:p>
            <a:pPr lvl="1"/>
            <a:r>
              <a:rPr lang="en-US" dirty="0"/>
              <a:t>Schema Review</a:t>
            </a:r>
          </a:p>
          <a:p>
            <a:pPr lvl="1"/>
            <a:r>
              <a:rPr lang="en-US" dirty="0"/>
              <a:t>Resolver Review</a:t>
            </a:r>
          </a:p>
          <a:p>
            <a:pPr lvl="1"/>
            <a:r>
              <a:rPr lang="en-US" dirty="0"/>
              <a:t>Quick chat about permissions</a:t>
            </a:r>
            <a:r>
              <a:rPr lang="en-US"/>
              <a:t>, authorization etc.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2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7674-FF14-427E-AD57-D42857D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EF2F-9664-43A5-A4E6-D96D312A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thinking of app data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838200"/>
          </a:xfrm>
        </p:spPr>
        <p:txBody>
          <a:bodyPr>
            <a:normAutofit fontScale="92500"/>
          </a:bodyPr>
          <a:lstStyle/>
          <a:p>
            <a:r>
              <a:rPr lang="en-US" dirty="0"/>
              <a:t>REST is the current best alternative. To build out our two requirements here are the rest endpoints. Compare this with GraphQL in later slides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C2D96B-D174-4C80-9628-F792DE97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89116"/>
              </p:ext>
            </p:extLst>
          </p:nvPr>
        </p:nvGraphicFramePr>
        <p:xfrm>
          <a:off x="866273" y="2362199"/>
          <a:ext cx="10892590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6295">
                  <a:extLst>
                    <a:ext uri="{9D8B030D-6E8A-4147-A177-3AD203B41FA5}">
                      <a16:colId xmlns:a16="http://schemas.microsoft.com/office/drawing/2014/main" val="3815070127"/>
                    </a:ext>
                  </a:extLst>
                </a:gridCol>
                <a:gridCol w="5446295">
                  <a:extLst>
                    <a:ext uri="{9D8B030D-6E8A-4147-A177-3AD203B41FA5}">
                      <a16:colId xmlns:a16="http://schemas.microsoft.com/office/drawing/2014/main" val="256283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REST Endpoints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list of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info about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2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the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1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1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/orders/id/images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58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3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product with a certain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for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9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27552-0494-4056-9F28-FE570F8BB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666207"/>
            <a:ext cx="12191999" cy="1525586"/>
          </a:xfrm>
        </p:spPr>
        <p:txBody>
          <a:bodyPr>
            <a:normAutofit/>
          </a:bodyPr>
          <a:lstStyle/>
          <a:p>
            <a:r>
              <a:rPr lang="en-US" dirty="0"/>
              <a:t>What’s in the Name?</a:t>
            </a:r>
          </a:p>
          <a:p>
            <a:r>
              <a:rPr lang="en-US" dirty="0">
                <a:solidFill>
                  <a:schemeClr val="bg1"/>
                </a:solidFill>
              </a:rPr>
              <a:t>Graph + QL</a:t>
            </a:r>
          </a:p>
        </p:txBody>
      </p:sp>
    </p:spTree>
    <p:extLst>
      <p:ext uri="{BB962C8B-B14F-4D97-AF65-F5344CB8AC3E}">
        <p14:creationId xmlns:p14="http://schemas.microsoft.com/office/powerpoint/2010/main" val="167693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B00-34FF-4291-BB08-25B099DE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28CB-83FB-405F-86DA-89826CD4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know requirements ahead of time. </a:t>
            </a:r>
          </a:p>
          <a:p>
            <a:r>
              <a:rPr lang="en-US" dirty="0"/>
              <a:t>As a project evolves, new APIs get added to fulfill specific data requirements of evolving application.</a:t>
            </a:r>
          </a:p>
          <a:p>
            <a:r>
              <a:rPr lang="en-US" dirty="0"/>
              <a:t>Clients and Front end developers do not have a automated way to know what’s possible and how to query it. </a:t>
            </a:r>
          </a:p>
          <a:p>
            <a:r>
              <a:rPr lang="en-US" dirty="0"/>
              <a:t>Always dealing with over-fetching or under-fetching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07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 with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web apps with 1 data source and limited API</a:t>
            </a:r>
          </a:p>
          <a:p>
            <a:r>
              <a:rPr lang="en-US" dirty="0"/>
              <a:t>Mature applications where REST has been working, and there are no plans for extending the application.</a:t>
            </a:r>
          </a:p>
          <a:p>
            <a:r>
              <a:rPr lang="en-US" dirty="0"/>
              <a:t>Applications where performance efficiency is the most important criteria of success</a:t>
            </a:r>
          </a:p>
          <a:p>
            <a:pPr lvl="1"/>
            <a:r>
              <a:rPr lang="en-US" dirty="0"/>
              <a:t>Especially important if you have one data source with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128917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your application data as a graph of nodes that are connected.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3A98945-9F12-49F1-80EC-13C00CCCDC75}"/>
              </a:ext>
            </a:extLst>
          </p:cNvPr>
          <p:cNvSpPr/>
          <p:nvPr/>
        </p:nvSpPr>
        <p:spPr>
          <a:xfrm>
            <a:off x="850232" y="2061411"/>
            <a:ext cx="5710989" cy="4355431"/>
          </a:xfrm>
          <a:custGeom>
            <a:avLst/>
            <a:gdLst>
              <a:gd name="connsiteX0" fmla="*/ 2237873 w 5710989"/>
              <a:gd name="connsiteY0" fmla="*/ 192505 h 4355431"/>
              <a:gd name="connsiteX1" fmla="*/ 2205789 w 5710989"/>
              <a:gd name="connsiteY1" fmla="*/ 152400 h 4355431"/>
              <a:gd name="connsiteX2" fmla="*/ 2189747 w 5710989"/>
              <a:gd name="connsiteY2" fmla="*/ 136357 h 4355431"/>
              <a:gd name="connsiteX3" fmla="*/ 2173705 w 5710989"/>
              <a:gd name="connsiteY3" fmla="*/ 112294 h 4355431"/>
              <a:gd name="connsiteX4" fmla="*/ 2149642 w 5710989"/>
              <a:gd name="connsiteY4" fmla="*/ 88231 h 4355431"/>
              <a:gd name="connsiteX5" fmla="*/ 2109536 w 5710989"/>
              <a:gd name="connsiteY5" fmla="*/ 56147 h 4355431"/>
              <a:gd name="connsiteX6" fmla="*/ 2085473 w 5710989"/>
              <a:gd name="connsiteY6" fmla="*/ 40105 h 4355431"/>
              <a:gd name="connsiteX7" fmla="*/ 2037347 w 5710989"/>
              <a:gd name="connsiteY7" fmla="*/ 24063 h 4355431"/>
              <a:gd name="connsiteX8" fmla="*/ 2013284 w 5710989"/>
              <a:gd name="connsiteY8" fmla="*/ 16042 h 4355431"/>
              <a:gd name="connsiteX9" fmla="*/ 1957136 w 5710989"/>
              <a:gd name="connsiteY9" fmla="*/ 0 h 4355431"/>
              <a:gd name="connsiteX10" fmla="*/ 1684421 w 5710989"/>
              <a:gd name="connsiteY10" fmla="*/ 8021 h 4355431"/>
              <a:gd name="connsiteX11" fmla="*/ 1628273 w 5710989"/>
              <a:gd name="connsiteY11" fmla="*/ 32084 h 4355431"/>
              <a:gd name="connsiteX12" fmla="*/ 1596189 w 5710989"/>
              <a:gd name="connsiteY12" fmla="*/ 40105 h 4355431"/>
              <a:gd name="connsiteX13" fmla="*/ 1572126 w 5710989"/>
              <a:gd name="connsiteY13" fmla="*/ 64168 h 4355431"/>
              <a:gd name="connsiteX14" fmla="*/ 1548063 w 5710989"/>
              <a:gd name="connsiteY14" fmla="*/ 80210 h 4355431"/>
              <a:gd name="connsiteX15" fmla="*/ 1515979 w 5710989"/>
              <a:gd name="connsiteY15" fmla="*/ 104273 h 4355431"/>
              <a:gd name="connsiteX16" fmla="*/ 1459831 w 5710989"/>
              <a:gd name="connsiteY16" fmla="*/ 152400 h 4355431"/>
              <a:gd name="connsiteX17" fmla="*/ 1435768 w 5710989"/>
              <a:gd name="connsiteY17" fmla="*/ 168442 h 4355431"/>
              <a:gd name="connsiteX18" fmla="*/ 1403684 w 5710989"/>
              <a:gd name="connsiteY18" fmla="*/ 176463 h 4355431"/>
              <a:gd name="connsiteX19" fmla="*/ 1371600 w 5710989"/>
              <a:gd name="connsiteY19" fmla="*/ 200526 h 4355431"/>
              <a:gd name="connsiteX20" fmla="*/ 1347536 w 5710989"/>
              <a:gd name="connsiteY20" fmla="*/ 208547 h 4355431"/>
              <a:gd name="connsiteX21" fmla="*/ 1323473 w 5710989"/>
              <a:gd name="connsiteY21" fmla="*/ 232610 h 4355431"/>
              <a:gd name="connsiteX22" fmla="*/ 1243263 w 5710989"/>
              <a:gd name="connsiteY22" fmla="*/ 280736 h 4355431"/>
              <a:gd name="connsiteX23" fmla="*/ 1203157 w 5710989"/>
              <a:gd name="connsiteY23" fmla="*/ 312821 h 4355431"/>
              <a:gd name="connsiteX24" fmla="*/ 1163052 w 5710989"/>
              <a:gd name="connsiteY24" fmla="*/ 328863 h 4355431"/>
              <a:gd name="connsiteX25" fmla="*/ 1138989 w 5710989"/>
              <a:gd name="connsiteY25" fmla="*/ 344905 h 4355431"/>
              <a:gd name="connsiteX26" fmla="*/ 1098884 w 5710989"/>
              <a:gd name="connsiteY26" fmla="*/ 360947 h 4355431"/>
              <a:gd name="connsiteX27" fmla="*/ 1050757 w 5710989"/>
              <a:gd name="connsiteY27" fmla="*/ 393031 h 4355431"/>
              <a:gd name="connsiteX28" fmla="*/ 1026694 w 5710989"/>
              <a:gd name="connsiteY28" fmla="*/ 409073 h 4355431"/>
              <a:gd name="connsiteX29" fmla="*/ 970547 w 5710989"/>
              <a:gd name="connsiteY29" fmla="*/ 441157 h 4355431"/>
              <a:gd name="connsiteX30" fmla="*/ 930442 w 5710989"/>
              <a:gd name="connsiteY30" fmla="*/ 473242 h 4355431"/>
              <a:gd name="connsiteX31" fmla="*/ 874294 w 5710989"/>
              <a:gd name="connsiteY31" fmla="*/ 545431 h 4355431"/>
              <a:gd name="connsiteX32" fmla="*/ 834189 w 5710989"/>
              <a:gd name="connsiteY32" fmla="*/ 601578 h 4355431"/>
              <a:gd name="connsiteX33" fmla="*/ 810126 w 5710989"/>
              <a:gd name="connsiteY33" fmla="*/ 617621 h 4355431"/>
              <a:gd name="connsiteX34" fmla="*/ 770021 w 5710989"/>
              <a:gd name="connsiteY34" fmla="*/ 665747 h 4355431"/>
              <a:gd name="connsiteX35" fmla="*/ 753979 w 5710989"/>
              <a:gd name="connsiteY35" fmla="*/ 689810 h 4355431"/>
              <a:gd name="connsiteX36" fmla="*/ 729915 w 5710989"/>
              <a:gd name="connsiteY36" fmla="*/ 705852 h 4355431"/>
              <a:gd name="connsiteX37" fmla="*/ 705852 w 5710989"/>
              <a:gd name="connsiteY37" fmla="*/ 729915 h 4355431"/>
              <a:gd name="connsiteX38" fmla="*/ 681789 w 5710989"/>
              <a:gd name="connsiteY38" fmla="*/ 745957 h 4355431"/>
              <a:gd name="connsiteX39" fmla="*/ 633663 w 5710989"/>
              <a:gd name="connsiteY39" fmla="*/ 786063 h 4355431"/>
              <a:gd name="connsiteX40" fmla="*/ 545431 w 5710989"/>
              <a:gd name="connsiteY40" fmla="*/ 834189 h 4355431"/>
              <a:gd name="connsiteX41" fmla="*/ 521368 w 5710989"/>
              <a:gd name="connsiteY41" fmla="*/ 866273 h 4355431"/>
              <a:gd name="connsiteX42" fmla="*/ 473242 w 5710989"/>
              <a:gd name="connsiteY42" fmla="*/ 906378 h 4355431"/>
              <a:gd name="connsiteX43" fmla="*/ 417094 w 5710989"/>
              <a:gd name="connsiteY43" fmla="*/ 986589 h 4355431"/>
              <a:gd name="connsiteX44" fmla="*/ 393031 w 5710989"/>
              <a:gd name="connsiteY44" fmla="*/ 1010652 h 4355431"/>
              <a:gd name="connsiteX45" fmla="*/ 352926 w 5710989"/>
              <a:gd name="connsiteY45" fmla="*/ 1058778 h 4355431"/>
              <a:gd name="connsiteX46" fmla="*/ 304800 w 5710989"/>
              <a:gd name="connsiteY46" fmla="*/ 1114926 h 4355431"/>
              <a:gd name="connsiteX47" fmla="*/ 296779 w 5710989"/>
              <a:gd name="connsiteY47" fmla="*/ 1138989 h 4355431"/>
              <a:gd name="connsiteX48" fmla="*/ 272715 w 5710989"/>
              <a:gd name="connsiteY48" fmla="*/ 1163052 h 4355431"/>
              <a:gd name="connsiteX49" fmla="*/ 232610 w 5710989"/>
              <a:gd name="connsiteY49" fmla="*/ 1203157 h 4355431"/>
              <a:gd name="connsiteX50" fmla="*/ 192505 w 5710989"/>
              <a:gd name="connsiteY50" fmla="*/ 1251284 h 4355431"/>
              <a:gd name="connsiteX51" fmla="*/ 168442 w 5710989"/>
              <a:gd name="connsiteY51" fmla="*/ 1267326 h 4355431"/>
              <a:gd name="connsiteX52" fmla="*/ 136357 w 5710989"/>
              <a:gd name="connsiteY52" fmla="*/ 1307431 h 4355431"/>
              <a:gd name="connsiteX53" fmla="*/ 64168 w 5710989"/>
              <a:gd name="connsiteY53" fmla="*/ 1371600 h 4355431"/>
              <a:gd name="connsiteX54" fmla="*/ 32084 w 5710989"/>
              <a:gd name="connsiteY54" fmla="*/ 1419726 h 4355431"/>
              <a:gd name="connsiteX55" fmla="*/ 8021 w 5710989"/>
              <a:gd name="connsiteY55" fmla="*/ 1467852 h 4355431"/>
              <a:gd name="connsiteX56" fmla="*/ 0 w 5710989"/>
              <a:gd name="connsiteY56" fmla="*/ 1515978 h 4355431"/>
              <a:gd name="connsiteX57" fmla="*/ 8021 w 5710989"/>
              <a:gd name="connsiteY57" fmla="*/ 1684421 h 4355431"/>
              <a:gd name="connsiteX58" fmla="*/ 56147 w 5710989"/>
              <a:gd name="connsiteY58" fmla="*/ 1780673 h 4355431"/>
              <a:gd name="connsiteX59" fmla="*/ 112294 w 5710989"/>
              <a:gd name="connsiteY59" fmla="*/ 1844842 h 4355431"/>
              <a:gd name="connsiteX60" fmla="*/ 144379 w 5710989"/>
              <a:gd name="connsiteY60" fmla="*/ 1868905 h 4355431"/>
              <a:gd name="connsiteX61" fmla="*/ 168442 w 5710989"/>
              <a:gd name="connsiteY61" fmla="*/ 1892968 h 4355431"/>
              <a:gd name="connsiteX62" fmla="*/ 216568 w 5710989"/>
              <a:gd name="connsiteY62" fmla="*/ 1925052 h 4355431"/>
              <a:gd name="connsiteX63" fmla="*/ 304800 w 5710989"/>
              <a:gd name="connsiteY63" fmla="*/ 1981200 h 4355431"/>
              <a:gd name="connsiteX64" fmla="*/ 336884 w 5710989"/>
              <a:gd name="connsiteY64" fmla="*/ 2013284 h 4355431"/>
              <a:gd name="connsiteX65" fmla="*/ 385010 w 5710989"/>
              <a:gd name="connsiteY65" fmla="*/ 2037347 h 4355431"/>
              <a:gd name="connsiteX66" fmla="*/ 409073 w 5710989"/>
              <a:gd name="connsiteY66" fmla="*/ 2053389 h 4355431"/>
              <a:gd name="connsiteX67" fmla="*/ 441157 w 5710989"/>
              <a:gd name="connsiteY67" fmla="*/ 2069431 h 4355431"/>
              <a:gd name="connsiteX68" fmla="*/ 457200 w 5710989"/>
              <a:gd name="connsiteY68" fmla="*/ 2085473 h 4355431"/>
              <a:gd name="connsiteX69" fmla="*/ 513347 w 5710989"/>
              <a:gd name="connsiteY69" fmla="*/ 2109536 h 4355431"/>
              <a:gd name="connsiteX70" fmla="*/ 545431 w 5710989"/>
              <a:gd name="connsiteY70" fmla="*/ 2125578 h 4355431"/>
              <a:gd name="connsiteX71" fmla="*/ 625642 w 5710989"/>
              <a:gd name="connsiteY71" fmla="*/ 2149642 h 4355431"/>
              <a:gd name="connsiteX72" fmla="*/ 778042 w 5710989"/>
              <a:gd name="connsiteY72" fmla="*/ 2221831 h 4355431"/>
              <a:gd name="connsiteX73" fmla="*/ 810126 w 5710989"/>
              <a:gd name="connsiteY73" fmla="*/ 2237873 h 4355431"/>
              <a:gd name="connsiteX74" fmla="*/ 866273 w 5710989"/>
              <a:gd name="connsiteY74" fmla="*/ 2269957 h 4355431"/>
              <a:gd name="connsiteX75" fmla="*/ 914400 w 5710989"/>
              <a:gd name="connsiteY75" fmla="*/ 2286000 h 4355431"/>
              <a:gd name="connsiteX76" fmla="*/ 986589 w 5710989"/>
              <a:gd name="connsiteY76" fmla="*/ 2334126 h 4355431"/>
              <a:gd name="connsiteX77" fmla="*/ 1010652 w 5710989"/>
              <a:gd name="connsiteY77" fmla="*/ 2350168 h 4355431"/>
              <a:gd name="connsiteX78" fmla="*/ 1058779 w 5710989"/>
              <a:gd name="connsiteY78" fmla="*/ 2382252 h 4355431"/>
              <a:gd name="connsiteX79" fmla="*/ 1082842 w 5710989"/>
              <a:gd name="connsiteY79" fmla="*/ 2398294 h 4355431"/>
              <a:gd name="connsiteX80" fmla="*/ 1122947 w 5710989"/>
              <a:gd name="connsiteY80" fmla="*/ 2438400 h 4355431"/>
              <a:gd name="connsiteX81" fmla="*/ 1171073 w 5710989"/>
              <a:gd name="connsiteY81" fmla="*/ 2478505 h 4355431"/>
              <a:gd name="connsiteX82" fmla="*/ 1187115 w 5710989"/>
              <a:gd name="connsiteY82" fmla="*/ 2502568 h 4355431"/>
              <a:gd name="connsiteX83" fmla="*/ 1235242 w 5710989"/>
              <a:gd name="connsiteY83" fmla="*/ 2550694 h 4355431"/>
              <a:gd name="connsiteX84" fmla="*/ 1283368 w 5710989"/>
              <a:gd name="connsiteY84" fmla="*/ 2606842 h 4355431"/>
              <a:gd name="connsiteX85" fmla="*/ 1299410 w 5710989"/>
              <a:gd name="connsiteY85" fmla="*/ 2630905 h 4355431"/>
              <a:gd name="connsiteX86" fmla="*/ 1387642 w 5710989"/>
              <a:gd name="connsiteY86" fmla="*/ 2727157 h 4355431"/>
              <a:gd name="connsiteX87" fmla="*/ 1411705 w 5710989"/>
              <a:gd name="connsiteY87" fmla="*/ 2767263 h 4355431"/>
              <a:gd name="connsiteX88" fmla="*/ 1427747 w 5710989"/>
              <a:gd name="connsiteY88" fmla="*/ 2791326 h 4355431"/>
              <a:gd name="connsiteX89" fmla="*/ 1459831 w 5710989"/>
              <a:gd name="connsiteY89" fmla="*/ 2855494 h 4355431"/>
              <a:gd name="connsiteX90" fmla="*/ 1467852 w 5710989"/>
              <a:gd name="connsiteY90" fmla="*/ 2879557 h 4355431"/>
              <a:gd name="connsiteX91" fmla="*/ 1483894 w 5710989"/>
              <a:gd name="connsiteY91" fmla="*/ 2895600 h 4355431"/>
              <a:gd name="connsiteX92" fmla="*/ 1532021 w 5710989"/>
              <a:gd name="connsiteY92" fmla="*/ 2967789 h 4355431"/>
              <a:gd name="connsiteX93" fmla="*/ 1564105 w 5710989"/>
              <a:gd name="connsiteY93" fmla="*/ 3007894 h 4355431"/>
              <a:gd name="connsiteX94" fmla="*/ 1596189 w 5710989"/>
              <a:gd name="connsiteY94" fmla="*/ 3031957 h 4355431"/>
              <a:gd name="connsiteX95" fmla="*/ 1612231 w 5710989"/>
              <a:gd name="connsiteY95" fmla="*/ 3048000 h 4355431"/>
              <a:gd name="connsiteX96" fmla="*/ 1636294 w 5710989"/>
              <a:gd name="connsiteY96" fmla="*/ 3064042 h 4355431"/>
              <a:gd name="connsiteX97" fmla="*/ 1684421 w 5710989"/>
              <a:gd name="connsiteY97" fmla="*/ 3104147 h 4355431"/>
              <a:gd name="connsiteX98" fmla="*/ 1700463 w 5710989"/>
              <a:gd name="connsiteY98" fmla="*/ 3136231 h 4355431"/>
              <a:gd name="connsiteX99" fmla="*/ 1708484 w 5710989"/>
              <a:gd name="connsiteY99" fmla="*/ 3160294 h 4355431"/>
              <a:gd name="connsiteX100" fmla="*/ 1724526 w 5710989"/>
              <a:gd name="connsiteY100" fmla="*/ 3184357 h 4355431"/>
              <a:gd name="connsiteX101" fmla="*/ 1740568 w 5710989"/>
              <a:gd name="connsiteY101" fmla="*/ 3834063 h 4355431"/>
              <a:gd name="connsiteX102" fmla="*/ 1748589 w 5710989"/>
              <a:gd name="connsiteY102" fmla="*/ 3874168 h 4355431"/>
              <a:gd name="connsiteX103" fmla="*/ 1764631 w 5710989"/>
              <a:gd name="connsiteY103" fmla="*/ 3946357 h 4355431"/>
              <a:gd name="connsiteX104" fmla="*/ 1780673 w 5710989"/>
              <a:gd name="connsiteY104" fmla="*/ 3970421 h 4355431"/>
              <a:gd name="connsiteX105" fmla="*/ 1804736 w 5710989"/>
              <a:gd name="connsiteY105" fmla="*/ 4034589 h 4355431"/>
              <a:gd name="connsiteX106" fmla="*/ 1828800 w 5710989"/>
              <a:gd name="connsiteY106" fmla="*/ 4058652 h 4355431"/>
              <a:gd name="connsiteX107" fmla="*/ 1844842 w 5710989"/>
              <a:gd name="connsiteY107" fmla="*/ 4090736 h 4355431"/>
              <a:gd name="connsiteX108" fmla="*/ 1925052 w 5710989"/>
              <a:gd name="connsiteY108" fmla="*/ 4162926 h 4355431"/>
              <a:gd name="connsiteX109" fmla="*/ 1949115 w 5710989"/>
              <a:gd name="connsiteY109" fmla="*/ 4195010 h 4355431"/>
              <a:gd name="connsiteX110" fmla="*/ 1997242 w 5710989"/>
              <a:gd name="connsiteY110" fmla="*/ 4227094 h 4355431"/>
              <a:gd name="connsiteX111" fmla="*/ 2021305 w 5710989"/>
              <a:gd name="connsiteY111" fmla="*/ 4243136 h 4355431"/>
              <a:gd name="connsiteX112" fmla="*/ 2045368 w 5710989"/>
              <a:gd name="connsiteY112" fmla="*/ 4251157 h 4355431"/>
              <a:gd name="connsiteX113" fmla="*/ 2109536 w 5710989"/>
              <a:gd name="connsiteY113" fmla="*/ 4275221 h 4355431"/>
              <a:gd name="connsiteX114" fmla="*/ 2173705 w 5710989"/>
              <a:gd name="connsiteY114" fmla="*/ 4307305 h 4355431"/>
              <a:gd name="connsiteX115" fmla="*/ 2237873 w 5710989"/>
              <a:gd name="connsiteY115" fmla="*/ 4331368 h 4355431"/>
              <a:gd name="connsiteX116" fmla="*/ 2269957 w 5710989"/>
              <a:gd name="connsiteY116" fmla="*/ 4339389 h 4355431"/>
              <a:gd name="connsiteX117" fmla="*/ 2294021 w 5710989"/>
              <a:gd name="connsiteY117" fmla="*/ 4347410 h 4355431"/>
              <a:gd name="connsiteX118" fmla="*/ 2342147 w 5710989"/>
              <a:gd name="connsiteY118" fmla="*/ 4355431 h 4355431"/>
              <a:gd name="connsiteX119" fmla="*/ 2863515 w 5710989"/>
              <a:gd name="connsiteY119" fmla="*/ 4347410 h 4355431"/>
              <a:gd name="connsiteX120" fmla="*/ 2967789 w 5710989"/>
              <a:gd name="connsiteY120" fmla="*/ 4339389 h 4355431"/>
              <a:gd name="connsiteX121" fmla="*/ 2991852 w 5710989"/>
              <a:gd name="connsiteY121" fmla="*/ 4331368 h 4355431"/>
              <a:gd name="connsiteX122" fmla="*/ 3096126 w 5710989"/>
              <a:gd name="connsiteY122" fmla="*/ 4315326 h 4355431"/>
              <a:gd name="connsiteX123" fmla="*/ 3136231 w 5710989"/>
              <a:gd name="connsiteY123" fmla="*/ 4307305 h 4355431"/>
              <a:gd name="connsiteX124" fmla="*/ 3176336 w 5710989"/>
              <a:gd name="connsiteY124" fmla="*/ 4291263 h 4355431"/>
              <a:gd name="connsiteX125" fmla="*/ 3208421 w 5710989"/>
              <a:gd name="connsiteY125" fmla="*/ 4259178 h 4355431"/>
              <a:gd name="connsiteX126" fmla="*/ 3232484 w 5710989"/>
              <a:gd name="connsiteY126" fmla="*/ 4243136 h 4355431"/>
              <a:gd name="connsiteX127" fmla="*/ 3288631 w 5710989"/>
              <a:gd name="connsiteY127" fmla="*/ 4203031 h 4355431"/>
              <a:gd name="connsiteX128" fmla="*/ 3304673 w 5710989"/>
              <a:gd name="connsiteY128" fmla="*/ 4178968 h 4355431"/>
              <a:gd name="connsiteX129" fmla="*/ 3328736 w 5710989"/>
              <a:gd name="connsiteY129" fmla="*/ 4162926 h 4355431"/>
              <a:gd name="connsiteX130" fmla="*/ 3336757 w 5710989"/>
              <a:gd name="connsiteY130" fmla="*/ 4138863 h 4355431"/>
              <a:gd name="connsiteX131" fmla="*/ 3352800 w 5710989"/>
              <a:gd name="connsiteY131" fmla="*/ 4122821 h 4355431"/>
              <a:gd name="connsiteX132" fmla="*/ 3352800 w 5710989"/>
              <a:gd name="connsiteY132" fmla="*/ 3986463 h 4355431"/>
              <a:gd name="connsiteX133" fmla="*/ 3320715 w 5710989"/>
              <a:gd name="connsiteY133" fmla="*/ 3954378 h 4355431"/>
              <a:gd name="connsiteX134" fmla="*/ 3280610 w 5710989"/>
              <a:gd name="connsiteY134" fmla="*/ 3866147 h 4355431"/>
              <a:gd name="connsiteX135" fmla="*/ 3288631 w 5710989"/>
              <a:gd name="connsiteY135" fmla="*/ 3745831 h 4355431"/>
              <a:gd name="connsiteX136" fmla="*/ 3312694 w 5710989"/>
              <a:gd name="connsiteY136" fmla="*/ 3729789 h 4355431"/>
              <a:gd name="connsiteX137" fmla="*/ 3360821 w 5710989"/>
              <a:gd name="connsiteY137" fmla="*/ 3697705 h 4355431"/>
              <a:gd name="connsiteX138" fmla="*/ 3384884 w 5710989"/>
              <a:gd name="connsiteY138" fmla="*/ 3681663 h 4355431"/>
              <a:gd name="connsiteX139" fmla="*/ 3497179 w 5710989"/>
              <a:gd name="connsiteY139" fmla="*/ 3657600 h 4355431"/>
              <a:gd name="connsiteX140" fmla="*/ 3521242 w 5710989"/>
              <a:gd name="connsiteY140" fmla="*/ 3649578 h 4355431"/>
              <a:gd name="connsiteX141" fmla="*/ 3745831 w 5710989"/>
              <a:gd name="connsiteY141" fmla="*/ 3633536 h 4355431"/>
              <a:gd name="connsiteX142" fmla="*/ 4211052 w 5710989"/>
              <a:gd name="connsiteY142" fmla="*/ 3641557 h 4355431"/>
              <a:gd name="connsiteX143" fmla="*/ 4411579 w 5710989"/>
              <a:gd name="connsiteY143" fmla="*/ 3649578 h 4355431"/>
              <a:gd name="connsiteX144" fmla="*/ 5173579 w 5710989"/>
              <a:gd name="connsiteY144" fmla="*/ 3641557 h 4355431"/>
              <a:gd name="connsiteX145" fmla="*/ 5269831 w 5710989"/>
              <a:gd name="connsiteY145" fmla="*/ 3633536 h 4355431"/>
              <a:gd name="connsiteX146" fmla="*/ 5301915 w 5710989"/>
              <a:gd name="connsiteY146" fmla="*/ 3625515 h 4355431"/>
              <a:gd name="connsiteX147" fmla="*/ 5366084 w 5710989"/>
              <a:gd name="connsiteY147" fmla="*/ 3617494 h 4355431"/>
              <a:gd name="connsiteX148" fmla="*/ 5414210 w 5710989"/>
              <a:gd name="connsiteY148" fmla="*/ 3601452 h 4355431"/>
              <a:gd name="connsiteX149" fmla="*/ 5438273 w 5710989"/>
              <a:gd name="connsiteY149" fmla="*/ 3585410 h 4355431"/>
              <a:gd name="connsiteX150" fmla="*/ 5606715 w 5710989"/>
              <a:gd name="connsiteY150" fmla="*/ 3505200 h 4355431"/>
              <a:gd name="connsiteX151" fmla="*/ 5686926 w 5710989"/>
              <a:gd name="connsiteY151" fmla="*/ 3416968 h 4355431"/>
              <a:gd name="connsiteX152" fmla="*/ 5702968 w 5710989"/>
              <a:gd name="connsiteY152" fmla="*/ 3368842 h 4355431"/>
              <a:gd name="connsiteX153" fmla="*/ 5710989 w 5710989"/>
              <a:gd name="connsiteY153" fmla="*/ 3320715 h 4355431"/>
              <a:gd name="connsiteX154" fmla="*/ 5686926 w 5710989"/>
              <a:gd name="connsiteY154" fmla="*/ 3216442 h 4355431"/>
              <a:gd name="connsiteX155" fmla="*/ 5670884 w 5710989"/>
              <a:gd name="connsiteY155" fmla="*/ 3184357 h 4355431"/>
              <a:gd name="connsiteX156" fmla="*/ 5566610 w 5710989"/>
              <a:gd name="connsiteY156" fmla="*/ 3072063 h 4355431"/>
              <a:gd name="connsiteX157" fmla="*/ 5478379 w 5710989"/>
              <a:gd name="connsiteY157" fmla="*/ 3007894 h 4355431"/>
              <a:gd name="connsiteX158" fmla="*/ 5422231 w 5710989"/>
              <a:gd name="connsiteY158" fmla="*/ 2999873 h 4355431"/>
              <a:gd name="connsiteX159" fmla="*/ 5334000 w 5710989"/>
              <a:gd name="connsiteY159" fmla="*/ 2959768 h 4355431"/>
              <a:gd name="connsiteX160" fmla="*/ 5173579 w 5710989"/>
              <a:gd name="connsiteY160" fmla="*/ 2935705 h 4355431"/>
              <a:gd name="connsiteX161" fmla="*/ 5141494 w 5710989"/>
              <a:gd name="connsiteY161" fmla="*/ 2927684 h 4355431"/>
              <a:gd name="connsiteX162" fmla="*/ 4708357 w 5710989"/>
              <a:gd name="connsiteY162" fmla="*/ 2935705 h 4355431"/>
              <a:gd name="connsiteX163" fmla="*/ 4523873 w 5710989"/>
              <a:gd name="connsiteY163" fmla="*/ 2943726 h 4355431"/>
              <a:gd name="connsiteX164" fmla="*/ 4235115 w 5710989"/>
              <a:gd name="connsiteY164" fmla="*/ 2951747 h 4355431"/>
              <a:gd name="connsiteX165" fmla="*/ 3898231 w 5710989"/>
              <a:gd name="connsiteY165" fmla="*/ 2935705 h 4355431"/>
              <a:gd name="connsiteX166" fmla="*/ 3842084 w 5710989"/>
              <a:gd name="connsiteY166" fmla="*/ 2927684 h 4355431"/>
              <a:gd name="connsiteX167" fmla="*/ 3497179 w 5710989"/>
              <a:gd name="connsiteY167" fmla="*/ 2943726 h 4355431"/>
              <a:gd name="connsiteX168" fmla="*/ 3473115 w 5710989"/>
              <a:gd name="connsiteY168" fmla="*/ 2951747 h 4355431"/>
              <a:gd name="connsiteX169" fmla="*/ 3320715 w 5710989"/>
              <a:gd name="connsiteY169" fmla="*/ 2975810 h 4355431"/>
              <a:gd name="connsiteX170" fmla="*/ 3272589 w 5710989"/>
              <a:gd name="connsiteY170" fmla="*/ 2991852 h 4355431"/>
              <a:gd name="connsiteX171" fmla="*/ 3208421 w 5710989"/>
              <a:gd name="connsiteY171" fmla="*/ 2999873 h 4355431"/>
              <a:gd name="connsiteX172" fmla="*/ 3168315 w 5710989"/>
              <a:gd name="connsiteY172" fmla="*/ 3007894 h 4355431"/>
              <a:gd name="connsiteX173" fmla="*/ 3096126 w 5710989"/>
              <a:gd name="connsiteY173" fmla="*/ 3015915 h 4355431"/>
              <a:gd name="connsiteX174" fmla="*/ 2951747 w 5710989"/>
              <a:gd name="connsiteY174" fmla="*/ 3031957 h 4355431"/>
              <a:gd name="connsiteX175" fmla="*/ 2855494 w 5710989"/>
              <a:gd name="connsiteY175" fmla="*/ 3039978 h 4355431"/>
              <a:gd name="connsiteX176" fmla="*/ 2799347 w 5710989"/>
              <a:gd name="connsiteY176" fmla="*/ 3048000 h 4355431"/>
              <a:gd name="connsiteX177" fmla="*/ 2735179 w 5710989"/>
              <a:gd name="connsiteY177" fmla="*/ 3056021 h 4355431"/>
              <a:gd name="connsiteX178" fmla="*/ 2422357 w 5710989"/>
              <a:gd name="connsiteY178" fmla="*/ 3048000 h 4355431"/>
              <a:gd name="connsiteX179" fmla="*/ 2382252 w 5710989"/>
              <a:gd name="connsiteY179" fmla="*/ 3031957 h 4355431"/>
              <a:gd name="connsiteX180" fmla="*/ 2350168 w 5710989"/>
              <a:gd name="connsiteY180" fmla="*/ 3023936 h 4355431"/>
              <a:gd name="connsiteX181" fmla="*/ 2294021 w 5710989"/>
              <a:gd name="connsiteY181" fmla="*/ 2991852 h 4355431"/>
              <a:gd name="connsiteX182" fmla="*/ 2221831 w 5710989"/>
              <a:gd name="connsiteY182" fmla="*/ 2927684 h 4355431"/>
              <a:gd name="connsiteX183" fmla="*/ 2157663 w 5710989"/>
              <a:gd name="connsiteY183" fmla="*/ 2847473 h 4355431"/>
              <a:gd name="connsiteX184" fmla="*/ 2125579 w 5710989"/>
              <a:gd name="connsiteY184" fmla="*/ 2791326 h 4355431"/>
              <a:gd name="connsiteX185" fmla="*/ 2117557 w 5710989"/>
              <a:gd name="connsiteY185" fmla="*/ 2735178 h 4355431"/>
              <a:gd name="connsiteX186" fmla="*/ 2109536 w 5710989"/>
              <a:gd name="connsiteY186" fmla="*/ 2695073 h 4355431"/>
              <a:gd name="connsiteX187" fmla="*/ 2101515 w 5710989"/>
              <a:gd name="connsiteY187" fmla="*/ 2253915 h 4355431"/>
              <a:gd name="connsiteX188" fmla="*/ 2053389 w 5710989"/>
              <a:gd name="connsiteY188" fmla="*/ 2149642 h 4355431"/>
              <a:gd name="connsiteX189" fmla="*/ 1997242 w 5710989"/>
              <a:gd name="connsiteY189" fmla="*/ 2085473 h 4355431"/>
              <a:gd name="connsiteX190" fmla="*/ 1933073 w 5710989"/>
              <a:gd name="connsiteY190" fmla="*/ 2029326 h 4355431"/>
              <a:gd name="connsiteX191" fmla="*/ 1788694 w 5710989"/>
              <a:gd name="connsiteY191" fmla="*/ 1941094 h 4355431"/>
              <a:gd name="connsiteX192" fmla="*/ 1740568 w 5710989"/>
              <a:gd name="connsiteY192" fmla="*/ 1925052 h 4355431"/>
              <a:gd name="connsiteX193" fmla="*/ 1684421 w 5710989"/>
              <a:gd name="connsiteY193" fmla="*/ 1909010 h 4355431"/>
              <a:gd name="connsiteX194" fmla="*/ 1652336 w 5710989"/>
              <a:gd name="connsiteY194" fmla="*/ 1892968 h 4355431"/>
              <a:gd name="connsiteX195" fmla="*/ 1620252 w 5710989"/>
              <a:gd name="connsiteY195" fmla="*/ 1884947 h 4355431"/>
              <a:gd name="connsiteX196" fmla="*/ 1596189 w 5710989"/>
              <a:gd name="connsiteY196" fmla="*/ 1876926 h 4355431"/>
              <a:gd name="connsiteX197" fmla="*/ 1515979 w 5710989"/>
              <a:gd name="connsiteY197" fmla="*/ 1860884 h 4355431"/>
              <a:gd name="connsiteX198" fmla="*/ 1467852 w 5710989"/>
              <a:gd name="connsiteY198" fmla="*/ 1844842 h 4355431"/>
              <a:gd name="connsiteX199" fmla="*/ 1443789 w 5710989"/>
              <a:gd name="connsiteY199" fmla="*/ 1836821 h 4355431"/>
              <a:gd name="connsiteX200" fmla="*/ 1379621 w 5710989"/>
              <a:gd name="connsiteY200" fmla="*/ 1820778 h 4355431"/>
              <a:gd name="connsiteX201" fmla="*/ 1355557 w 5710989"/>
              <a:gd name="connsiteY201" fmla="*/ 1812757 h 4355431"/>
              <a:gd name="connsiteX202" fmla="*/ 1291389 w 5710989"/>
              <a:gd name="connsiteY202" fmla="*/ 1796715 h 4355431"/>
              <a:gd name="connsiteX203" fmla="*/ 1251284 w 5710989"/>
              <a:gd name="connsiteY203" fmla="*/ 1780673 h 4355431"/>
              <a:gd name="connsiteX204" fmla="*/ 1203157 w 5710989"/>
              <a:gd name="connsiteY204" fmla="*/ 1748589 h 4355431"/>
              <a:gd name="connsiteX205" fmla="*/ 1114926 w 5710989"/>
              <a:gd name="connsiteY205" fmla="*/ 1708484 h 4355431"/>
              <a:gd name="connsiteX206" fmla="*/ 1098884 w 5710989"/>
              <a:gd name="connsiteY206" fmla="*/ 1684421 h 4355431"/>
              <a:gd name="connsiteX207" fmla="*/ 1082842 w 5710989"/>
              <a:gd name="connsiteY207" fmla="*/ 1668378 h 4355431"/>
              <a:gd name="connsiteX208" fmla="*/ 1066800 w 5710989"/>
              <a:gd name="connsiteY208" fmla="*/ 1612231 h 4355431"/>
              <a:gd name="connsiteX209" fmla="*/ 1082842 w 5710989"/>
              <a:gd name="connsiteY209" fmla="*/ 1491915 h 4355431"/>
              <a:gd name="connsiteX210" fmla="*/ 1090863 w 5710989"/>
              <a:gd name="connsiteY210" fmla="*/ 1451810 h 4355431"/>
              <a:gd name="connsiteX211" fmla="*/ 1106905 w 5710989"/>
              <a:gd name="connsiteY211" fmla="*/ 1427747 h 4355431"/>
              <a:gd name="connsiteX212" fmla="*/ 1130968 w 5710989"/>
              <a:gd name="connsiteY212" fmla="*/ 1411705 h 4355431"/>
              <a:gd name="connsiteX213" fmla="*/ 1187115 w 5710989"/>
              <a:gd name="connsiteY213" fmla="*/ 1371600 h 4355431"/>
              <a:gd name="connsiteX214" fmla="*/ 1251284 w 5710989"/>
              <a:gd name="connsiteY214" fmla="*/ 1331494 h 4355431"/>
              <a:gd name="connsiteX215" fmla="*/ 1379621 w 5710989"/>
              <a:gd name="connsiteY215" fmla="*/ 1259305 h 4355431"/>
              <a:gd name="connsiteX216" fmla="*/ 1451810 w 5710989"/>
              <a:gd name="connsiteY216" fmla="*/ 1227221 h 4355431"/>
              <a:gd name="connsiteX217" fmla="*/ 1524000 w 5710989"/>
              <a:gd name="connsiteY217" fmla="*/ 1203157 h 4355431"/>
              <a:gd name="connsiteX218" fmla="*/ 1588168 w 5710989"/>
              <a:gd name="connsiteY218" fmla="*/ 1187115 h 4355431"/>
              <a:gd name="connsiteX219" fmla="*/ 1620252 w 5710989"/>
              <a:gd name="connsiteY219" fmla="*/ 1179094 h 4355431"/>
              <a:gd name="connsiteX220" fmla="*/ 1676400 w 5710989"/>
              <a:gd name="connsiteY220" fmla="*/ 1171073 h 4355431"/>
              <a:gd name="connsiteX221" fmla="*/ 1724526 w 5710989"/>
              <a:gd name="connsiteY221" fmla="*/ 1155031 h 4355431"/>
              <a:gd name="connsiteX222" fmla="*/ 1820779 w 5710989"/>
              <a:gd name="connsiteY222" fmla="*/ 1130968 h 4355431"/>
              <a:gd name="connsiteX223" fmla="*/ 1860884 w 5710989"/>
              <a:gd name="connsiteY223" fmla="*/ 1114926 h 4355431"/>
              <a:gd name="connsiteX224" fmla="*/ 1909010 w 5710989"/>
              <a:gd name="connsiteY224" fmla="*/ 1090863 h 4355431"/>
              <a:gd name="connsiteX225" fmla="*/ 1949115 w 5710989"/>
              <a:gd name="connsiteY225" fmla="*/ 1082842 h 4355431"/>
              <a:gd name="connsiteX226" fmla="*/ 1973179 w 5710989"/>
              <a:gd name="connsiteY226" fmla="*/ 1058778 h 4355431"/>
              <a:gd name="connsiteX227" fmla="*/ 2029326 w 5710989"/>
              <a:gd name="connsiteY227" fmla="*/ 1018673 h 4355431"/>
              <a:gd name="connsiteX228" fmla="*/ 2101515 w 5710989"/>
              <a:gd name="connsiteY228" fmla="*/ 946484 h 4355431"/>
              <a:gd name="connsiteX229" fmla="*/ 2133600 w 5710989"/>
              <a:gd name="connsiteY229" fmla="*/ 914400 h 4355431"/>
              <a:gd name="connsiteX230" fmla="*/ 2173705 w 5710989"/>
              <a:gd name="connsiteY230" fmla="*/ 866273 h 4355431"/>
              <a:gd name="connsiteX231" fmla="*/ 2221831 w 5710989"/>
              <a:gd name="connsiteY231" fmla="*/ 802105 h 4355431"/>
              <a:gd name="connsiteX232" fmla="*/ 2286000 w 5710989"/>
              <a:gd name="connsiteY232" fmla="*/ 705852 h 4355431"/>
              <a:gd name="connsiteX233" fmla="*/ 2310063 w 5710989"/>
              <a:gd name="connsiteY233" fmla="*/ 641684 h 4355431"/>
              <a:gd name="connsiteX234" fmla="*/ 2342147 w 5710989"/>
              <a:gd name="connsiteY234" fmla="*/ 593557 h 4355431"/>
              <a:gd name="connsiteX235" fmla="*/ 2358189 w 5710989"/>
              <a:gd name="connsiteY235" fmla="*/ 489284 h 4355431"/>
              <a:gd name="connsiteX236" fmla="*/ 2342147 w 5710989"/>
              <a:gd name="connsiteY236" fmla="*/ 312821 h 4355431"/>
              <a:gd name="connsiteX237" fmla="*/ 2326105 w 5710989"/>
              <a:gd name="connsiteY237" fmla="*/ 256673 h 4355431"/>
              <a:gd name="connsiteX238" fmla="*/ 2310063 w 5710989"/>
              <a:gd name="connsiteY238" fmla="*/ 232610 h 4355431"/>
              <a:gd name="connsiteX239" fmla="*/ 2286000 w 5710989"/>
              <a:gd name="connsiteY239" fmla="*/ 176463 h 4355431"/>
              <a:gd name="connsiteX240" fmla="*/ 2269957 w 5710989"/>
              <a:gd name="connsiteY240" fmla="*/ 160421 h 4355431"/>
              <a:gd name="connsiteX241" fmla="*/ 2253915 w 5710989"/>
              <a:gd name="connsiteY241" fmla="*/ 136357 h 4355431"/>
              <a:gd name="connsiteX242" fmla="*/ 2229852 w 5710989"/>
              <a:gd name="connsiteY242" fmla="*/ 128336 h 4355431"/>
              <a:gd name="connsiteX243" fmla="*/ 2205789 w 5710989"/>
              <a:gd name="connsiteY243" fmla="*/ 112294 h 4355431"/>
              <a:gd name="connsiteX244" fmla="*/ 2181726 w 5710989"/>
              <a:gd name="connsiteY244" fmla="*/ 104273 h 4355431"/>
              <a:gd name="connsiteX245" fmla="*/ 2133600 w 5710989"/>
              <a:gd name="connsiteY245" fmla="*/ 88231 h 435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5710989" h="4355431">
                <a:moveTo>
                  <a:pt x="2237873" y="192505"/>
                </a:moveTo>
                <a:cubicBezTo>
                  <a:pt x="2227178" y="179137"/>
                  <a:pt x="2216930" y="165398"/>
                  <a:pt x="2205789" y="152400"/>
                </a:cubicBezTo>
                <a:cubicBezTo>
                  <a:pt x="2200867" y="146658"/>
                  <a:pt x="2194471" y="142262"/>
                  <a:pt x="2189747" y="136357"/>
                </a:cubicBezTo>
                <a:cubicBezTo>
                  <a:pt x="2183725" y="128829"/>
                  <a:pt x="2179876" y="119700"/>
                  <a:pt x="2173705" y="112294"/>
                </a:cubicBezTo>
                <a:cubicBezTo>
                  <a:pt x="2166443" y="103580"/>
                  <a:pt x="2156904" y="96945"/>
                  <a:pt x="2149642" y="88231"/>
                </a:cubicBezTo>
                <a:cubicBezTo>
                  <a:pt x="2121734" y="54741"/>
                  <a:pt x="2149040" y="69314"/>
                  <a:pt x="2109536" y="56147"/>
                </a:cubicBezTo>
                <a:cubicBezTo>
                  <a:pt x="2101515" y="50800"/>
                  <a:pt x="2094282" y="44020"/>
                  <a:pt x="2085473" y="40105"/>
                </a:cubicBezTo>
                <a:cubicBezTo>
                  <a:pt x="2070021" y="33237"/>
                  <a:pt x="2053389" y="29410"/>
                  <a:pt x="2037347" y="24063"/>
                </a:cubicBezTo>
                <a:cubicBezTo>
                  <a:pt x="2029326" y="21389"/>
                  <a:pt x="2021486" y="18093"/>
                  <a:pt x="2013284" y="16042"/>
                </a:cubicBezTo>
                <a:cubicBezTo>
                  <a:pt x="1972997" y="5970"/>
                  <a:pt x="1991658" y="11507"/>
                  <a:pt x="1957136" y="0"/>
                </a:cubicBezTo>
                <a:cubicBezTo>
                  <a:pt x="1866231" y="2674"/>
                  <a:pt x="1775240" y="3241"/>
                  <a:pt x="1684421" y="8021"/>
                </a:cubicBezTo>
                <a:cubicBezTo>
                  <a:pt x="1640666" y="10324"/>
                  <a:pt x="1663535" y="16972"/>
                  <a:pt x="1628273" y="32084"/>
                </a:cubicBezTo>
                <a:cubicBezTo>
                  <a:pt x="1618141" y="36426"/>
                  <a:pt x="1606884" y="37431"/>
                  <a:pt x="1596189" y="40105"/>
                </a:cubicBezTo>
                <a:cubicBezTo>
                  <a:pt x="1588168" y="48126"/>
                  <a:pt x="1580840" y="56906"/>
                  <a:pt x="1572126" y="64168"/>
                </a:cubicBezTo>
                <a:cubicBezTo>
                  <a:pt x="1564720" y="70339"/>
                  <a:pt x="1555907" y="74607"/>
                  <a:pt x="1548063" y="80210"/>
                </a:cubicBezTo>
                <a:cubicBezTo>
                  <a:pt x="1537185" y="87980"/>
                  <a:pt x="1526129" y="95573"/>
                  <a:pt x="1515979" y="104273"/>
                </a:cubicBezTo>
                <a:cubicBezTo>
                  <a:pt x="1457679" y="154243"/>
                  <a:pt x="1530196" y="102138"/>
                  <a:pt x="1459831" y="152400"/>
                </a:cubicBezTo>
                <a:cubicBezTo>
                  <a:pt x="1451987" y="158003"/>
                  <a:pt x="1444629" y="164645"/>
                  <a:pt x="1435768" y="168442"/>
                </a:cubicBezTo>
                <a:cubicBezTo>
                  <a:pt x="1425636" y="172784"/>
                  <a:pt x="1414379" y="173789"/>
                  <a:pt x="1403684" y="176463"/>
                </a:cubicBezTo>
                <a:cubicBezTo>
                  <a:pt x="1392989" y="184484"/>
                  <a:pt x="1383207" y="193894"/>
                  <a:pt x="1371600" y="200526"/>
                </a:cubicBezTo>
                <a:cubicBezTo>
                  <a:pt x="1364259" y="204721"/>
                  <a:pt x="1354571" y="203857"/>
                  <a:pt x="1347536" y="208547"/>
                </a:cubicBezTo>
                <a:cubicBezTo>
                  <a:pt x="1338098" y="214839"/>
                  <a:pt x="1332799" y="226153"/>
                  <a:pt x="1323473" y="232610"/>
                </a:cubicBezTo>
                <a:cubicBezTo>
                  <a:pt x="1297837" y="250358"/>
                  <a:pt x="1267610" y="261258"/>
                  <a:pt x="1243263" y="280736"/>
                </a:cubicBezTo>
                <a:cubicBezTo>
                  <a:pt x="1229894" y="291431"/>
                  <a:pt x="1217837" y="304013"/>
                  <a:pt x="1203157" y="312821"/>
                </a:cubicBezTo>
                <a:cubicBezTo>
                  <a:pt x="1190811" y="320229"/>
                  <a:pt x="1175930" y="322424"/>
                  <a:pt x="1163052" y="328863"/>
                </a:cubicBezTo>
                <a:cubicBezTo>
                  <a:pt x="1154430" y="333174"/>
                  <a:pt x="1147611" y="340594"/>
                  <a:pt x="1138989" y="344905"/>
                </a:cubicBezTo>
                <a:cubicBezTo>
                  <a:pt x="1126111" y="351344"/>
                  <a:pt x="1111524" y="354052"/>
                  <a:pt x="1098884" y="360947"/>
                </a:cubicBezTo>
                <a:cubicBezTo>
                  <a:pt x="1081958" y="370179"/>
                  <a:pt x="1066799" y="382336"/>
                  <a:pt x="1050757" y="393031"/>
                </a:cubicBezTo>
                <a:cubicBezTo>
                  <a:pt x="1042736" y="398378"/>
                  <a:pt x="1035316" y="404762"/>
                  <a:pt x="1026694" y="409073"/>
                </a:cubicBezTo>
                <a:cubicBezTo>
                  <a:pt x="1004739" y="420050"/>
                  <a:pt x="989441" y="426041"/>
                  <a:pt x="970547" y="441157"/>
                </a:cubicBezTo>
                <a:cubicBezTo>
                  <a:pt x="913401" y="486875"/>
                  <a:pt x="1004504" y="423867"/>
                  <a:pt x="930442" y="473242"/>
                </a:cubicBezTo>
                <a:cubicBezTo>
                  <a:pt x="849343" y="594886"/>
                  <a:pt x="937125" y="470034"/>
                  <a:pt x="874294" y="545431"/>
                </a:cubicBezTo>
                <a:cubicBezTo>
                  <a:pt x="851520" y="572760"/>
                  <a:pt x="863088" y="572678"/>
                  <a:pt x="834189" y="601578"/>
                </a:cubicBezTo>
                <a:cubicBezTo>
                  <a:pt x="827372" y="608395"/>
                  <a:pt x="818147" y="612273"/>
                  <a:pt x="810126" y="617621"/>
                </a:cubicBezTo>
                <a:cubicBezTo>
                  <a:pt x="775711" y="686452"/>
                  <a:pt x="815370" y="620398"/>
                  <a:pt x="770021" y="665747"/>
                </a:cubicBezTo>
                <a:cubicBezTo>
                  <a:pt x="763204" y="672564"/>
                  <a:pt x="760796" y="682994"/>
                  <a:pt x="753979" y="689810"/>
                </a:cubicBezTo>
                <a:cubicBezTo>
                  <a:pt x="747162" y="696627"/>
                  <a:pt x="737321" y="699680"/>
                  <a:pt x="729915" y="705852"/>
                </a:cubicBezTo>
                <a:cubicBezTo>
                  <a:pt x="721201" y="713114"/>
                  <a:pt x="714566" y="722653"/>
                  <a:pt x="705852" y="729915"/>
                </a:cubicBezTo>
                <a:cubicBezTo>
                  <a:pt x="698446" y="736086"/>
                  <a:pt x="689317" y="739935"/>
                  <a:pt x="681789" y="745957"/>
                </a:cubicBezTo>
                <a:cubicBezTo>
                  <a:pt x="649352" y="771907"/>
                  <a:pt x="684068" y="756660"/>
                  <a:pt x="633663" y="786063"/>
                </a:cubicBezTo>
                <a:cubicBezTo>
                  <a:pt x="633556" y="786125"/>
                  <a:pt x="560092" y="819528"/>
                  <a:pt x="545431" y="834189"/>
                </a:cubicBezTo>
                <a:cubicBezTo>
                  <a:pt x="535978" y="843642"/>
                  <a:pt x="530068" y="856123"/>
                  <a:pt x="521368" y="866273"/>
                </a:cubicBezTo>
                <a:cubicBezTo>
                  <a:pt x="500782" y="890290"/>
                  <a:pt x="497996" y="889875"/>
                  <a:pt x="473242" y="906378"/>
                </a:cubicBezTo>
                <a:cubicBezTo>
                  <a:pt x="459437" y="927085"/>
                  <a:pt x="434909" y="965805"/>
                  <a:pt x="417094" y="986589"/>
                </a:cubicBezTo>
                <a:cubicBezTo>
                  <a:pt x="409712" y="995202"/>
                  <a:pt x="400293" y="1001938"/>
                  <a:pt x="393031" y="1010652"/>
                </a:cubicBezTo>
                <a:cubicBezTo>
                  <a:pt x="337196" y="1077655"/>
                  <a:pt x="423226" y="988478"/>
                  <a:pt x="352926" y="1058778"/>
                </a:cubicBezTo>
                <a:cubicBezTo>
                  <a:pt x="334878" y="1112924"/>
                  <a:pt x="360848" y="1049536"/>
                  <a:pt x="304800" y="1114926"/>
                </a:cubicBezTo>
                <a:cubicBezTo>
                  <a:pt x="299298" y="1121345"/>
                  <a:pt x="301469" y="1131954"/>
                  <a:pt x="296779" y="1138989"/>
                </a:cubicBezTo>
                <a:cubicBezTo>
                  <a:pt x="290487" y="1148427"/>
                  <a:pt x="279977" y="1154338"/>
                  <a:pt x="272715" y="1163052"/>
                </a:cubicBezTo>
                <a:cubicBezTo>
                  <a:pt x="224582" y="1220810"/>
                  <a:pt x="291438" y="1156093"/>
                  <a:pt x="232610" y="1203157"/>
                </a:cubicBezTo>
                <a:cubicBezTo>
                  <a:pt x="205649" y="1224727"/>
                  <a:pt x="223698" y="1220091"/>
                  <a:pt x="192505" y="1251284"/>
                </a:cubicBezTo>
                <a:cubicBezTo>
                  <a:pt x="185688" y="1258101"/>
                  <a:pt x="176463" y="1261979"/>
                  <a:pt x="168442" y="1267326"/>
                </a:cubicBezTo>
                <a:cubicBezTo>
                  <a:pt x="156529" y="1285196"/>
                  <a:pt x="152687" y="1294367"/>
                  <a:pt x="136357" y="1307431"/>
                </a:cubicBezTo>
                <a:cubicBezTo>
                  <a:pt x="101914" y="1334985"/>
                  <a:pt x="99114" y="1319181"/>
                  <a:pt x="64168" y="1371600"/>
                </a:cubicBezTo>
                <a:lnTo>
                  <a:pt x="32084" y="1419726"/>
                </a:lnTo>
                <a:cubicBezTo>
                  <a:pt x="17663" y="1441358"/>
                  <a:pt x="13556" y="1442946"/>
                  <a:pt x="8021" y="1467852"/>
                </a:cubicBezTo>
                <a:cubicBezTo>
                  <a:pt x="4493" y="1483728"/>
                  <a:pt x="2674" y="1499936"/>
                  <a:pt x="0" y="1515978"/>
                </a:cubicBezTo>
                <a:cubicBezTo>
                  <a:pt x="2674" y="1572126"/>
                  <a:pt x="1814" y="1628554"/>
                  <a:pt x="8021" y="1684421"/>
                </a:cubicBezTo>
                <a:cubicBezTo>
                  <a:pt x="11847" y="1718855"/>
                  <a:pt x="35563" y="1754943"/>
                  <a:pt x="56147" y="1780673"/>
                </a:cubicBezTo>
                <a:cubicBezTo>
                  <a:pt x="75463" y="1804818"/>
                  <a:pt x="89281" y="1825117"/>
                  <a:pt x="112294" y="1844842"/>
                </a:cubicBezTo>
                <a:cubicBezTo>
                  <a:pt x="122444" y="1853542"/>
                  <a:pt x="134229" y="1860205"/>
                  <a:pt x="144379" y="1868905"/>
                </a:cubicBezTo>
                <a:cubicBezTo>
                  <a:pt x="152992" y="1876287"/>
                  <a:pt x="159488" y="1886004"/>
                  <a:pt x="168442" y="1892968"/>
                </a:cubicBezTo>
                <a:cubicBezTo>
                  <a:pt x="183661" y="1904805"/>
                  <a:pt x="201144" y="1913484"/>
                  <a:pt x="216568" y="1925052"/>
                </a:cubicBezTo>
                <a:cubicBezTo>
                  <a:pt x="287500" y="1978251"/>
                  <a:pt x="255372" y="1964722"/>
                  <a:pt x="304800" y="1981200"/>
                </a:cubicBezTo>
                <a:cubicBezTo>
                  <a:pt x="315495" y="1991895"/>
                  <a:pt x="324493" y="2004611"/>
                  <a:pt x="336884" y="2013284"/>
                </a:cubicBezTo>
                <a:cubicBezTo>
                  <a:pt x="351577" y="2023569"/>
                  <a:pt x="369332" y="2028637"/>
                  <a:pt x="385010" y="2037347"/>
                </a:cubicBezTo>
                <a:cubicBezTo>
                  <a:pt x="393437" y="2042029"/>
                  <a:pt x="400703" y="2048606"/>
                  <a:pt x="409073" y="2053389"/>
                </a:cubicBezTo>
                <a:cubicBezTo>
                  <a:pt x="419455" y="2059321"/>
                  <a:pt x="431208" y="2062799"/>
                  <a:pt x="441157" y="2069431"/>
                </a:cubicBezTo>
                <a:cubicBezTo>
                  <a:pt x="447449" y="2073626"/>
                  <a:pt x="450589" y="2081800"/>
                  <a:pt x="457200" y="2085473"/>
                </a:cubicBezTo>
                <a:cubicBezTo>
                  <a:pt x="475000" y="2095362"/>
                  <a:pt x="494810" y="2101110"/>
                  <a:pt x="513347" y="2109536"/>
                </a:cubicBezTo>
                <a:cubicBezTo>
                  <a:pt x="524232" y="2114484"/>
                  <a:pt x="534329" y="2121137"/>
                  <a:pt x="545431" y="2125578"/>
                </a:cubicBezTo>
                <a:cubicBezTo>
                  <a:pt x="577985" y="2138600"/>
                  <a:pt x="594122" y="2141762"/>
                  <a:pt x="625642" y="2149642"/>
                </a:cubicBezTo>
                <a:cubicBezTo>
                  <a:pt x="779607" y="2226625"/>
                  <a:pt x="634311" y="2155494"/>
                  <a:pt x="778042" y="2221831"/>
                </a:cubicBezTo>
                <a:cubicBezTo>
                  <a:pt x="788898" y="2226842"/>
                  <a:pt x="799629" y="2232147"/>
                  <a:pt x="810126" y="2237873"/>
                </a:cubicBezTo>
                <a:cubicBezTo>
                  <a:pt x="829050" y="2248195"/>
                  <a:pt x="846701" y="2260924"/>
                  <a:pt x="866273" y="2269957"/>
                </a:cubicBezTo>
                <a:cubicBezTo>
                  <a:pt x="881627" y="2277043"/>
                  <a:pt x="900330" y="2276620"/>
                  <a:pt x="914400" y="2286000"/>
                </a:cubicBezTo>
                <a:lnTo>
                  <a:pt x="986589" y="2334126"/>
                </a:lnTo>
                <a:cubicBezTo>
                  <a:pt x="994610" y="2339473"/>
                  <a:pt x="1003835" y="2343351"/>
                  <a:pt x="1010652" y="2350168"/>
                </a:cubicBezTo>
                <a:cubicBezTo>
                  <a:pt x="1040694" y="2380210"/>
                  <a:pt x="1023954" y="2370644"/>
                  <a:pt x="1058779" y="2382252"/>
                </a:cubicBezTo>
                <a:cubicBezTo>
                  <a:pt x="1066800" y="2387599"/>
                  <a:pt x="1075587" y="2391946"/>
                  <a:pt x="1082842" y="2398294"/>
                </a:cubicBezTo>
                <a:cubicBezTo>
                  <a:pt x="1097070" y="2410744"/>
                  <a:pt x="1107216" y="2427913"/>
                  <a:pt x="1122947" y="2438400"/>
                </a:cubicBezTo>
                <a:cubicBezTo>
                  <a:pt x="1146607" y="2454174"/>
                  <a:pt x="1151773" y="2455345"/>
                  <a:pt x="1171073" y="2478505"/>
                </a:cubicBezTo>
                <a:cubicBezTo>
                  <a:pt x="1177244" y="2485911"/>
                  <a:pt x="1180710" y="2495363"/>
                  <a:pt x="1187115" y="2502568"/>
                </a:cubicBezTo>
                <a:cubicBezTo>
                  <a:pt x="1202188" y="2519524"/>
                  <a:pt x="1221630" y="2532544"/>
                  <a:pt x="1235242" y="2550694"/>
                </a:cubicBezTo>
                <a:cubicBezTo>
                  <a:pt x="1325364" y="2670857"/>
                  <a:pt x="1199574" y="2506287"/>
                  <a:pt x="1283368" y="2606842"/>
                </a:cubicBezTo>
                <a:cubicBezTo>
                  <a:pt x="1289539" y="2614248"/>
                  <a:pt x="1292593" y="2624088"/>
                  <a:pt x="1299410" y="2630905"/>
                </a:cubicBezTo>
                <a:cubicBezTo>
                  <a:pt x="1360929" y="2692424"/>
                  <a:pt x="1311777" y="2600712"/>
                  <a:pt x="1387642" y="2727157"/>
                </a:cubicBezTo>
                <a:cubicBezTo>
                  <a:pt x="1395663" y="2740526"/>
                  <a:pt x="1403442" y="2754042"/>
                  <a:pt x="1411705" y="2767263"/>
                </a:cubicBezTo>
                <a:cubicBezTo>
                  <a:pt x="1416814" y="2775438"/>
                  <a:pt x="1423131" y="2782863"/>
                  <a:pt x="1427747" y="2791326"/>
                </a:cubicBezTo>
                <a:cubicBezTo>
                  <a:pt x="1439198" y="2812320"/>
                  <a:pt x="1452269" y="2832807"/>
                  <a:pt x="1459831" y="2855494"/>
                </a:cubicBezTo>
                <a:cubicBezTo>
                  <a:pt x="1462505" y="2863515"/>
                  <a:pt x="1463502" y="2872307"/>
                  <a:pt x="1467852" y="2879557"/>
                </a:cubicBezTo>
                <a:cubicBezTo>
                  <a:pt x="1471743" y="2886042"/>
                  <a:pt x="1478547" y="2890252"/>
                  <a:pt x="1483894" y="2895600"/>
                </a:cubicBezTo>
                <a:cubicBezTo>
                  <a:pt x="1497575" y="2950323"/>
                  <a:pt x="1482277" y="2912519"/>
                  <a:pt x="1532021" y="2967789"/>
                </a:cubicBezTo>
                <a:cubicBezTo>
                  <a:pt x="1543474" y="2980514"/>
                  <a:pt x="1551999" y="2995788"/>
                  <a:pt x="1564105" y="3007894"/>
                </a:cubicBezTo>
                <a:cubicBezTo>
                  <a:pt x="1573558" y="3017347"/>
                  <a:pt x="1585919" y="3023399"/>
                  <a:pt x="1596189" y="3031957"/>
                </a:cubicBezTo>
                <a:cubicBezTo>
                  <a:pt x="1601999" y="3036798"/>
                  <a:pt x="1606326" y="3043276"/>
                  <a:pt x="1612231" y="3048000"/>
                </a:cubicBezTo>
                <a:cubicBezTo>
                  <a:pt x="1619759" y="3054022"/>
                  <a:pt x="1628888" y="3057871"/>
                  <a:pt x="1636294" y="3064042"/>
                </a:cubicBezTo>
                <a:cubicBezTo>
                  <a:pt x="1698048" y="3115504"/>
                  <a:pt x="1624679" y="3064321"/>
                  <a:pt x="1684421" y="3104147"/>
                </a:cubicBezTo>
                <a:cubicBezTo>
                  <a:pt x="1689768" y="3114842"/>
                  <a:pt x="1695753" y="3125241"/>
                  <a:pt x="1700463" y="3136231"/>
                </a:cubicBezTo>
                <a:cubicBezTo>
                  <a:pt x="1703794" y="3144002"/>
                  <a:pt x="1704703" y="3152732"/>
                  <a:pt x="1708484" y="3160294"/>
                </a:cubicBezTo>
                <a:cubicBezTo>
                  <a:pt x="1712795" y="3168916"/>
                  <a:pt x="1719179" y="3176336"/>
                  <a:pt x="1724526" y="3184357"/>
                </a:cubicBezTo>
                <a:cubicBezTo>
                  <a:pt x="1798811" y="3407221"/>
                  <a:pt x="1724731" y="3176844"/>
                  <a:pt x="1740568" y="3834063"/>
                </a:cubicBezTo>
                <a:cubicBezTo>
                  <a:pt x="1740896" y="3847692"/>
                  <a:pt x="1746150" y="3860755"/>
                  <a:pt x="1748589" y="3874168"/>
                </a:cubicBezTo>
                <a:cubicBezTo>
                  <a:pt x="1752110" y="3893533"/>
                  <a:pt x="1754529" y="3926153"/>
                  <a:pt x="1764631" y="3946357"/>
                </a:cubicBezTo>
                <a:cubicBezTo>
                  <a:pt x="1768942" y="3954980"/>
                  <a:pt x="1775326" y="3962400"/>
                  <a:pt x="1780673" y="3970421"/>
                </a:cubicBezTo>
                <a:cubicBezTo>
                  <a:pt x="1787132" y="3996256"/>
                  <a:pt x="1788604" y="4012005"/>
                  <a:pt x="1804736" y="4034589"/>
                </a:cubicBezTo>
                <a:cubicBezTo>
                  <a:pt x="1811329" y="4043820"/>
                  <a:pt x="1820779" y="4050631"/>
                  <a:pt x="1828800" y="4058652"/>
                </a:cubicBezTo>
                <a:cubicBezTo>
                  <a:pt x="1834147" y="4069347"/>
                  <a:pt x="1837373" y="4081399"/>
                  <a:pt x="1844842" y="4090736"/>
                </a:cubicBezTo>
                <a:cubicBezTo>
                  <a:pt x="1930092" y="4197299"/>
                  <a:pt x="1858513" y="4096387"/>
                  <a:pt x="1925052" y="4162926"/>
                </a:cubicBezTo>
                <a:cubicBezTo>
                  <a:pt x="1934505" y="4172379"/>
                  <a:pt x="1939123" y="4186129"/>
                  <a:pt x="1949115" y="4195010"/>
                </a:cubicBezTo>
                <a:cubicBezTo>
                  <a:pt x="1963525" y="4207819"/>
                  <a:pt x="1981200" y="4216399"/>
                  <a:pt x="1997242" y="4227094"/>
                </a:cubicBezTo>
                <a:cubicBezTo>
                  <a:pt x="2005263" y="4232441"/>
                  <a:pt x="2012160" y="4240088"/>
                  <a:pt x="2021305" y="4243136"/>
                </a:cubicBezTo>
                <a:cubicBezTo>
                  <a:pt x="2029326" y="4245810"/>
                  <a:pt x="2037597" y="4247826"/>
                  <a:pt x="2045368" y="4251157"/>
                </a:cubicBezTo>
                <a:cubicBezTo>
                  <a:pt x="2104091" y="4276325"/>
                  <a:pt x="2050383" y="4260433"/>
                  <a:pt x="2109536" y="4275221"/>
                </a:cubicBezTo>
                <a:cubicBezTo>
                  <a:pt x="2162273" y="4327955"/>
                  <a:pt x="2063094" y="4233564"/>
                  <a:pt x="2173705" y="4307305"/>
                </a:cubicBezTo>
                <a:cubicBezTo>
                  <a:pt x="2210864" y="4332077"/>
                  <a:pt x="2185837" y="4319805"/>
                  <a:pt x="2237873" y="4331368"/>
                </a:cubicBezTo>
                <a:cubicBezTo>
                  <a:pt x="2248634" y="4333759"/>
                  <a:pt x="2259357" y="4336361"/>
                  <a:pt x="2269957" y="4339389"/>
                </a:cubicBezTo>
                <a:cubicBezTo>
                  <a:pt x="2278087" y="4341712"/>
                  <a:pt x="2285767" y="4345576"/>
                  <a:pt x="2294021" y="4347410"/>
                </a:cubicBezTo>
                <a:cubicBezTo>
                  <a:pt x="2309897" y="4350938"/>
                  <a:pt x="2326105" y="4352757"/>
                  <a:pt x="2342147" y="4355431"/>
                </a:cubicBezTo>
                <a:lnTo>
                  <a:pt x="2863515" y="4347410"/>
                </a:lnTo>
                <a:cubicBezTo>
                  <a:pt x="2898364" y="4346516"/>
                  <a:pt x="2933198" y="4343713"/>
                  <a:pt x="2967789" y="4339389"/>
                </a:cubicBezTo>
                <a:cubicBezTo>
                  <a:pt x="2976179" y="4338340"/>
                  <a:pt x="2983598" y="4333202"/>
                  <a:pt x="2991852" y="4331368"/>
                </a:cubicBezTo>
                <a:cubicBezTo>
                  <a:pt x="3018485" y="4325450"/>
                  <a:pt x="3070542" y="4319590"/>
                  <a:pt x="3096126" y="4315326"/>
                </a:cubicBezTo>
                <a:cubicBezTo>
                  <a:pt x="3109574" y="4313085"/>
                  <a:pt x="3123173" y="4311222"/>
                  <a:pt x="3136231" y="4307305"/>
                </a:cubicBezTo>
                <a:cubicBezTo>
                  <a:pt x="3150022" y="4303168"/>
                  <a:pt x="3162968" y="4296610"/>
                  <a:pt x="3176336" y="4291263"/>
                </a:cubicBezTo>
                <a:cubicBezTo>
                  <a:pt x="3187031" y="4280568"/>
                  <a:pt x="3195836" y="4267568"/>
                  <a:pt x="3208421" y="4259178"/>
                </a:cubicBezTo>
                <a:cubicBezTo>
                  <a:pt x="3216442" y="4253831"/>
                  <a:pt x="3225078" y="4249307"/>
                  <a:pt x="3232484" y="4243136"/>
                </a:cubicBezTo>
                <a:cubicBezTo>
                  <a:pt x="3281261" y="4202489"/>
                  <a:pt x="3229263" y="4232715"/>
                  <a:pt x="3288631" y="4203031"/>
                </a:cubicBezTo>
                <a:cubicBezTo>
                  <a:pt x="3293978" y="4195010"/>
                  <a:pt x="3297856" y="4185785"/>
                  <a:pt x="3304673" y="4178968"/>
                </a:cubicBezTo>
                <a:cubicBezTo>
                  <a:pt x="3311490" y="4172151"/>
                  <a:pt x="3322714" y="4170454"/>
                  <a:pt x="3328736" y="4162926"/>
                </a:cubicBezTo>
                <a:cubicBezTo>
                  <a:pt x="3334018" y="4156324"/>
                  <a:pt x="3332407" y="4146113"/>
                  <a:pt x="3336757" y="4138863"/>
                </a:cubicBezTo>
                <a:cubicBezTo>
                  <a:pt x="3340648" y="4132378"/>
                  <a:pt x="3347452" y="4128168"/>
                  <a:pt x="3352800" y="4122821"/>
                </a:cubicBezTo>
                <a:cubicBezTo>
                  <a:pt x="3369626" y="4072341"/>
                  <a:pt x="3375012" y="4066424"/>
                  <a:pt x="3352800" y="3986463"/>
                </a:cubicBezTo>
                <a:cubicBezTo>
                  <a:pt x="3348752" y="3971890"/>
                  <a:pt x="3327479" y="3967906"/>
                  <a:pt x="3320715" y="3954378"/>
                </a:cubicBezTo>
                <a:cubicBezTo>
                  <a:pt x="3284850" y="3882648"/>
                  <a:pt x="3296193" y="3912897"/>
                  <a:pt x="3280610" y="3866147"/>
                </a:cubicBezTo>
                <a:cubicBezTo>
                  <a:pt x="3283284" y="3826042"/>
                  <a:pt x="3279425" y="3784957"/>
                  <a:pt x="3288631" y="3745831"/>
                </a:cubicBezTo>
                <a:cubicBezTo>
                  <a:pt x="3290839" y="3736447"/>
                  <a:pt x="3305288" y="3735960"/>
                  <a:pt x="3312694" y="3729789"/>
                </a:cubicBezTo>
                <a:cubicBezTo>
                  <a:pt x="3352749" y="3696410"/>
                  <a:pt x="3318532" y="3711801"/>
                  <a:pt x="3360821" y="3697705"/>
                </a:cubicBezTo>
                <a:cubicBezTo>
                  <a:pt x="3368842" y="3692358"/>
                  <a:pt x="3376075" y="3685578"/>
                  <a:pt x="3384884" y="3681663"/>
                </a:cubicBezTo>
                <a:cubicBezTo>
                  <a:pt x="3429608" y="3661786"/>
                  <a:pt x="3446637" y="3663918"/>
                  <a:pt x="3497179" y="3657600"/>
                </a:cubicBezTo>
                <a:cubicBezTo>
                  <a:pt x="3505200" y="3654926"/>
                  <a:pt x="3512988" y="3651412"/>
                  <a:pt x="3521242" y="3649578"/>
                </a:cubicBezTo>
                <a:cubicBezTo>
                  <a:pt x="3594064" y="3633394"/>
                  <a:pt x="3673993" y="3636801"/>
                  <a:pt x="3745831" y="3633536"/>
                </a:cubicBezTo>
                <a:lnTo>
                  <a:pt x="4211052" y="3641557"/>
                </a:lnTo>
                <a:cubicBezTo>
                  <a:pt x="4277928" y="3643168"/>
                  <a:pt x="4344683" y="3649578"/>
                  <a:pt x="4411579" y="3649578"/>
                </a:cubicBezTo>
                <a:cubicBezTo>
                  <a:pt x="4665593" y="3649578"/>
                  <a:pt x="4919579" y="3644231"/>
                  <a:pt x="5173579" y="3641557"/>
                </a:cubicBezTo>
                <a:cubicBezTo>
                  <a:pt x="5205663" y="3638883"/>
                  <a:pt x="5237884" y="3637529"/>
                  <a:pt x="5269831" y="3633536"/>
                </a:cubicBezTo>
                <a:cubicBezTo>
                  <a:pt x="5280770" y="3632169"/>
                  <a:pt x="5291041" y="3627327"/>
                  <a:pt x="5301915" y="3625515"/>
                </a:cubicBezTo>
                <a:cubicBezTo>
                  <a:pt x="5323178" y="3621971"/>
                  <a:pt x="5344694" y="3620168"/>
                  <a:pt x="5366084" y="3617494"/>
                </a:cubicBezTo>
                <a:cubicBezTo>
                  <a:pt x="5382126" y="3612147"/>
                  <a:pt x="5398758" y="3608320"/>
                  <a:pt x="5414210" y="3601452"/>
                </a:cubicBezTo>
                <a:cubicBezTo>
                  <a:pt x="5423019" y="3597537"/>
                  <a:pt x="5429482" y="3589366"/>
                  <a:pt x="5438273" y="3585410"/>
                </a:cubicBezTo>
                <a:cubicBezTo>
                  <a:pt x="5505404" y="3555201"/>
                  <a:pt x="5557496" y="3550318"/>
                  <a:pt x="5606715" y="3505200"/>
                </a:cubicBezTo>
                <a:cubicBezTo>
                  <a:pt x="5615332" y="3497301"/>
                  <a:pt x="5673980" y="3446095"/>
                  <a:pt x="5686926" y="3416968"/>
                </a:cubicBezTo>
                <a:cubicBezTo>
                  <a:pt x="5693794" y="3401516"/>
                  <a:pt x="5702968" y="3368842"/>
                  <a:pt x="5702968" y="3368842"/>
                </a:cubicBezTo>
                <a:cubicBezTo>
                  <a:pt x="5705642" y="3352800"/>
                  <a:pt x="5710989" y="3336979"/>
                  <a:pt x="5710989" y="3320715"/>
                </a:cubicBezTo>
                <a:cubicBezTo>
                  <a:pt x="5710989" y="3286169"/>
                  <a:pt x="5699633" y="3248211"/>
                  <a:pt x="5686926" y="3216442"/>
                </a:cubicBezTo>
                <a:cubicBezTo>
                  <a:pt x="5682485" y="3205340"/>
                  <a:pt x="5677517" y="3194306"/>
                  <a:pt x="5670884" y="3184357"/>
                </a:cubicBezTo>
                <a:cubicBezTo>
                  <a:pt x="5644213" y="3144349"/>
                  <a:pt x="5597889" y="3103342"/>
                  <a:pt x="5566610" y="3072063"/>
                </a:cubicBezTo>
                <a:cubicBezTo>
                  <a:pt x="5535485" y="3040938"/>
                  <a:pt x="5524568" y="3024390"/>
                  <a:pt x="5478379" y="3007894"/>
                </a:cubicBezTo>
                <a:cubicBezTo>
                  <a:pt x="5460574" y="3001535"/>
                  <a:pt x="5440947" y="3002547"/>
                  <a:pt x="5422231" y="2999873"/>
                </a:cubicBezTo>
                <a:cubicBezTo>
                  <a:pt x="5414612" y="2996063"/>
                  <a:pt x="5358083" y="2964018"/>
                  <a:pt x="5334000" y="2959768"/>
                </a:cubicBezTo>
                <a:cubicBezTo>
                  <a:pt x="5303528" y="2954391"/>
                  <a:pt x="5216885" y="2944366"/>
                  <a:pt x="5173579" y="2935705"/>
                </a:cubicBezTo>
                <a:cubicBezTo>
                  <a:pt x="5162769" y="2933543"/>
                  <a:pt x="5152189" y="2930358"/>
                  <a:pt x="5141494" y="2927684"/>
                </a:cubicBezTo>
                <a:lnTo>
                  <a:pt x="4708357" y="2935705"/>
                </a:lnTo>
                <a:cubicBezTo>
                  <a:pt x="4646825" y="2937303"/>
                  <a:pt x="4585390" y="2941641"/>
                  <a:pt x="4523873" y="2943726"/>
                </a:cubicBezTo>
                <a:lnTo>
                  <a:pt x="4235115" y="2951747"/>
                </a:lnTo>
                <a:cubicBezTo>
                  <a:pt x="4145614" y="2948305"/>
                  <a:pt x="3996262" y="2944229"/>
                  <a:pt x="3898231" y="2935705"/>
                </a:cubicBezTo>
                <a:cubicBezTo>
                  <a:pt x="3879396" y="2934067"/>
                  <a:pt x="3860800" y="2930358"/>
                  <a:pt x="3842084" y="2927684"/>
                </a:cubicBezTo>
                <a:cubicBezTo>
                  <a:pt x="3789940" y="2929313"/>
                  <a:pt x="3589913" y="2930478"/>
                  <a:pt x="3497179" y="2943726"/>
                </a:cubicBezTo>
                <a:cubicBezTo>
                  <a:pt x="3488809" y="2944922"/>
                  <a:pt x="3481354" y="2949846"/>
                  <a:pt x="3473115" y="2951747"/>
                </a:cubicBezTo>
                <a:cubicBezTo>
                  <a:pt x="3395892" y="2969567"/>
                  <a:pt x="3396270" y="2967415"/>
                  <a:pt x="3320715" y="2975810"/>
                </a:cubicBezTo>
                <a:cubicBezTo>
                  <a:pt x="3304673" y="2981157"/>
                  <a:pt x="3289368" y="2989755"/>
                  <a:pt x="3272589" y="2991852"/>
                </a:cubicBezTo>
                <a:cubicBezTo>
                  <a:pt x="3251200" y="2994526"/>
                  <a:pt x="3229726" y="2996595"/>
                  <a:pt x="3208421" y="2999873"/>
                </a:cubicBezTo>
                <a:cubicBezTo>
                  <a:pt x="3194946" y="3001946"/>
                  <a:pt x="3181811" y="3005966"/>
                  <a:pt x="3168315" y="3007894"/>
                </a:cubicBezTo>
                <a:cubicBezTo>
                  <a:pt x="3144347" y="3011318"/>
                  <a:pt x="3120189" y="3013241"/>
                  <a:pt x="3096126" y="3015915"/>
                </a:cubicBezTo>
                <a:cubicBezTo>
                  <a:pt x="3033158" y="3036904"/>
                  <a:pt x="3084178" y="3022147"/>
                  <a:pt x="2951747" y="3031957"/>
                </a:cubicBezTo>
                <a:cubicBezTo>
                  <a:pt x="2919639" y="3034335"/>
                  <a:pt x="2887513" y="3036607"/>
                  <a:pt x="2855494" y="3039978"/>
                </a:cubicBezTo>
                <a:cubicBezTo>
                  <a:pt x="2836692" y="3041957"/>
                  <a:pt x="2818087" y="3045501"/>
                  <a:pt x="2799347" y="3048000"/>
                </a:cubicBezTo>
                <a:lnTo>
                  <a:pt x="2735179" y="3056021"/>
                </a:lnTo>
                <a:cubicBezTo>
                  <a:pt x="2630905" y="3053347"/>
                  <a:pt x="2526424" y="3055096"/>
                  <a:pt x="2422357" y="3048000"/>
                </a:cubicBezTo>
                <a:cubicBezTo>
                  <a:pt x="2407992" y="3047021"/>
                  <a:pt x="2395911" y="3036510"/>
                  <a:pt x="2382252" y="3031957"/>
                </a:cubicBezTo>
                <a:cubicBezTo>
                  <a:pt x="2371794" y="3028471"/>
                  <a:pt x="2360863" y="3026610"/>
                  <a:pt x="2350168" y="3023936"/>
                </a:cubicBezTo>
                <a:cubicBezTo>
                  <a:pt x="2331452" y="3013241"/>
                  <a:pt x="2311744" y="3004122"/>
                  <a:pt x="2294021" y="2991852"/>
                </a:cubicBezTo>
                <a:cubicBezTo>
                  <a:pt x="2280104" y="2982217"/>
                  <a:pt x="2237343" y="2946017"/>
                  <a:pt x="2221831" y="2927684"/>
                </a:cubicBezTo>
                <a:cubicBezTo>
                  <a:pt x="2199714" y="2901546"/>
                  <a:pt x="2172976" y="2878098"/>
                  <a:pt x="2157663" y="2847473"/>
                </a:cubicBezTo>
                <a:cubicBezTo>
                  <a:pt x="2137310" y="2806767"/>
                  <a:pt x="2148254" y="2825338"/>
                  <a:pt x="2125579" y="2791326"/>
                </a:cubicBezTo>
                <a:cubicBezTo>
                  <a:pt x="2122905" y="2772610"/>
                  <a:pt x="2120665" y="2753827"/>
                  <a:pt x="2117557" y="2735178"/>
                </a:cubicBezTo>
                <a:cubicBezTo>
                  <a:pt x="2115316" y="2721730"/>
                  <a:pt x="2109990" y="2708699"/>
                  <a:pt x="2109536" y="2695073"/>
                </a:cubicBezTo>
                <a:cubicBezTo>
                  <a:pt x="2104636" y="2548078"/>
                  <a:pt x="2108740" y="2400814"/>
                  <a:pt x="2101515" y="2253915"/>
                </a:cubicBezTo>
                <a:cubicBezTo>
                  <a:pt x="2099930" y="2221696"/>
                  <a:pt x="2066743" y="2174125"/>
                  <a:pt x="2053389" y="2149642"/>
                </a:cubicBezTo>
                <a:cubicBezTo>
                  <a:pt x="2016663" y="2082310"/>
                  <a:pt x="2065337" y="2153568"/>
                  <a:pt x="1997242" y="2085473"/>
                </a:cubicBezTo>
                <a:cubicBezTo>
                  <a:pt x="1919037" y="2007268"/>
                  <a:pt x="2092158" y="2142957"/>
                  <a:pt x="1933073" y="2029326"/>
                </a:cubicBezTo>
                <a:cubicBezTo>
                  <a:pt x="1877478" y="1989616"/>
                  <a:pt x="1856496" y="1963695"/>
                  <a:pt x="1788694" y="1941094"/>
                </a:cubicBezTo>
                <a:cubicBezTo>
                  <a:pt x="1772652" y="1935747"/>
                  <a:pt x="1756765" y="1929911"/>
                  <a:pt x="1740568" y="1925052"/>
                </a:cubicBezTo>
                <a:cubicBezTo>
                  <a:pt x="1717954" y="1918268"/>
                  <a:pt x="1705388" y="1917996"/>
                  <a:pt x="1684421" y="1909010"/>
                </a:cubicBezTo>
                <a:cubicBezTo>
                  <a:pt x="1673430" y="1904300"/>
                  <a:pt x="1663532" y="1897166"/>
                  <a:pt x="1652336" y="1892968"/>
                </a:cubicBezTo>
                <a:cubicBezTo>
                  <a:pt x="1642014" y="1889097"/>
                  <a:pt x="1630852" y="1887975"/>
                  <a:pt x="1620252" y="1884947"/>
                </a:cubicBezTo>
                <a:cubicBezTo>
                  <a:pt x="1612122" y="1882624"/>
                  <a:pt x="1604427" y="1878827"/>
                  <a:pt x="1596189" y="1876926"/>
                </a:cubicBezTo>
                <a:cubicBezTo>
                  <a:pt x="1569621" y="1870795"/>
                  <a:pt x="1541846" y="1869506"/>
                  <a:pt x="1515979" y="1860884"/>
                </a:cubicBezTo>
                <a:lnTo>
                  <a:pt x="1467852" y="1844842"/>
                </a:lnTo>
                <a:cubicBezTo>
                  <a:pt x="1459831" y="1842168"/>
                  <a:pt x="1451991" y="1838872"/>
                  <a:pt x="1443789" y="1836821"/>
                </a:cubicBezTo>
                <a:cubicBezTo>
                  <a:pt x="1422400" y="1831473"/>
                  <a:pt x="1400537" y="1827750"/>
                  <a:pt x="1379621" y="1820778"/>
                </a:cubicBezTo>
                <a:cubicBezTo>
                  <a:pt x="1371600" y="1818104"/>
                  <a:pt x="1363714" y="1814982"/>
                  <a:pt x="1355557" y="1812757"/>
                </a:cubicBezTo>
                <a:cubicBezTo>
                  <a:pt x="1334286" y="1806956"/>
                  <a:pt x="1311860" y="1804903"/>
                  <a:pt x="1291389" y="1796715"/>
                </a:cubicBezTo>
                <a:cubicBezTo>
                  <a:pt x="1278021" y="1791368"/>
                  <a:pt x="1263924" y="1787568"/>
                  <a:pt x="1251284" y="1780673"/>
                </a:cubicBezTo>
                <a:cubicBezTo>
                  <a:pt x="1234358" y="1771441"/>
                  <a:pt x="1221448" y="1754686"/>
                  <a:pt x="1203157" y="1748589"/>
                </a:cubicBezTo>
                <a:cubicBezTo>
                  <a:pt x="1140241" y="1727617"/>
                  <a:pt x="1169531" y="1741247"/>
                  <a:pt x="1114926" y="1708484"/>
                </a:cubicBezTo>
                <a:cubicBezTo>
                  <a:pt x="1109579" y="1700463"/>
                  <a:pt x="1104906" y="1691949"/>
                  <a:pt x="1098884" y="1684421"/>
                </a:cubicBezTo>
                <a:cubicBezTo>
                  <a:pt x="1094160" y="1678516"/>
                  <a:pt x="1086733" y="1674863"/>
                  <a:pt x="1082842" y="1668378"/>
                </a:cubicBezTo>
                <a:cubicBezTo>
                  <a:pt x="1077910" y="1660158"/>
                  <a:pt x="1068298" y="1618225"/>
                  <a:pt x="1066800" y="1612231"/>
                </a:cubicBezTo>
                <a:cubicBezTo>
                  <a:pt x="1072147" y="1572126"/>
                  <a:pt x="1076840" y="1531928"/>
                  <a:pt x="1082842" y="1491915"/>
                </a:cubicBezTo>
                <a:cubicBezTo>
                  <a:pt x="1084864" y="1478433"/>
                  <a:pt x="1086076" y="1464575"/>
                  <a:pt x="1090863" y="1451810"/>
                </a:cubicBezTo>
                <a:cubicBezTo>
                  <a:pt x="1094248" y="1442784"/>
                  <a:pt x="1100088" y="1434564"/>
                  <a:pt x="1106905" y="1427747"/>
                </a:cubicBezTo>
                <a:cubicBezTo>
                  <a:pt x="1113722" y="1420930"/>
                  <a:pt x="1123649" y="1417979"/>
                  <a:pt x="1130968" y="1411705"/>
                </a:cubicBezTo>
                <a:cubicBezTo>
                  <a:pt x="1179411" y="1370182"/>
                  <a:pt x="1142901" y="1386338"/>
                  <a:pt x="1187115" y="1371600"/>
                </a:cubicBezTo>
                <a:cubicBezTo>
                  <a:pt x="1287940" y="1270775"/>
                  <a:pt x="1160107" y="1387603"/>
                  <a:pt x="1251284" y="1331494"/>
                </a:cubicBezTo>
                <a:cubicBezTo>
                  <a:pt x="1381965" y="1251075"/>
                  <a:pt x="1266624" y="1291589"/>
                  <a:pt x="1379621" y="1259305"/>
                </a:cubicBezTo>
                <a:cubicBezTo>
                  <a:pt x="1432246" y="1219837"/>
                  <a:pt x="1388771" y="1245232"/>
                  <a:pt x="1451810" y="1227221"/>
                </a:cubicBezTo>
                <a:cubicBezTo>
                  <a:pt x="1476199" y="1220253"/>
                  <a:pt x="1499392" y="1209309"/>
                  <a:pt x="1524000" y="1203157"/>
                </a:cubicBezTo>
                <a:lnTo>
                  <a:pt x="1588168" y="1187115"/>
                </a:lnTo>
                <a:cubicBezTo>
                  <a:pt x="1598863" y="1184441"/>
                  <a:pt x="1609339" y="1180653"/>
                  <a:pt x="1620252" y="1179094"/>
                </a:cubicBezTo>
                <a:lnTo>
                  <a:pt x="1676400" y="1171073"/>
                </a:lnTo>
                <a:cubicBezTo>
                  <a:pt x="1692442" y="1165726"/>
                  <a:pt x="1708187" y="1159388"/>
                  <a:pt x="1724526" y="1155031"/>
                </a:cubicBezTo>
                <a:cubicBezTo>
                  <a:pt x="1784755" y="1138970"/>
                  <a:pt x="1780263" y="1146161"/>
                  <a:pt x="1820779" y="1130968"/>
                </a:cubicBezTo>
                <a:cubicBezTo>
                  <a:pt x="1834260" y="1125913"/>
                  <a:pt x="1847776" y="1120884"/>
                  <a:pt x="1860884" y="1114926"/>
                </a:cubicBezTo>
                <a:cubicBezTo>
                  <a:pt x="1877212" y="1107504"/>
                  <a:pt x="1892154" y="1096992"/>
                  <a:pt x="1909010" y="1090863"/>
                </a:cubicBezTo>
                <a:cubicBezTo>
                  <a:pt x="1921822" y="1086204"/>
                  <a:pt x="1935747" y="1085516"/>
                  <a:pt x="1949115" y="1082842"/>
                </a:cubicBezTo>
                <a:cubicBezTo>
                  <a:pt x="1957136" y="1074821"/>
                  <a:pt x="1964464" y="1066040"/>
                  <a:pt x="1973179" y="1058778"/>
                </a:cubicBezTo>
                <a:cubicBezTo>
                  <a:pt x="2031764" y="1009957"/>
                  <a:pt x="1957081" y="1083694"/>
                  <a:pt x="2029326" y="1018673"/>
                </a:cubicBezTo>
                <a:lnTo>
                  <a:pt x="2101515" y="946484"/>
                </a:lnTo>
                <a:cubicBezTo>
                  <a:pt x="2112210" y="935789"/>
                  <a:pt x="2125211" y="926985"/>
                  <a:pt x="2133600" y="914400"/>
                </a:cubicBezTo>
                <a:cubicBezTo>
                  <a:pt x="2176924" y="849411"/>
                  <a:pt x="2118127" y="934202"/>
                  <a:pt x="2173705" y="866273"/>
                </a:cubicBezTo>
                <a:cubicBezTo>
                  <a:pt x="2190636" y="845580"/>
                  <a:pt x="2207661" y="824778"/>
                  <a:pt x="2221831" y="802105"/>
                </a:cubicBezTo>
                <a:cubicBezTo>
                  <a:pt x="2269021" y="726599"/>
                  <a:pt x="2246801" y="758115"/>
                  <a:pt x="2286000" y="705852"/>
                </a:cubicBezTo>
                <a:cubicBezTo>
                  <a:pt x="2294159" y="673216"/>
                  <a:pt x="2292087" y="671645"/>
                  <a:pt x="2310063" y="641684"/>
                </a:cubicBezTo>
                <a:cubicBezTo>
                  <a:pt x="2319983" y="625151"/>
                  <a:pt x="2342147" y="593557"/>
                  <a:pt x="2342147" y="593557"/>
                </a:cubicBezTo>
                <a:cubicBezTo>
                  <a:pt x="2351834" y="554811"/>
                  <a:pt x="2358189" y="535476"/>
                  <a:pt x="2358189" y="489284"/>
                </a:cubicBezTo>
                <a:cubicBezTo>
                  <a:pt x="2358189" y="407316"/>
                  <a:pt x="2356456" y="377213"/>
                  <a:pt x="2342147" y="312821"/>
                </a:cubicBezTo>
                <a:cubicBezTo>
                  <a:pt x="2340091" y="303568"/>
                  <a:pt x="2331465" y="267393"/>
                  <a:pt x="2326105" y="256673"/>
                </a:cubicBezTo>
                <a:cubicBezTo>
                  <a:pt x="2321794" y="248051"/>
                  <a:pt x="2314374" y="241232"/>
                  <a:pt x="2310063" y="232610"/>
                </a:cubicBezTo>
                <a:cubicBezTo>
                  <a:pt x="2288676" y="189836"/>
                  <a:pt x="2319378" y="226529"/>
                  <a:pt x="2286000" y="176463"/>
                </a:cubicBezTo>
                <a:cubicBezTo>
                  <a:pt x="2281805" y="170171"/>
                  <a:pt x="2274681" y="166326"/>
                  <a:pt x="2269957" y="160421"/>
                </a:cubicBezTo>
                <a:cubicBezTo>
                  <a:pt x="2263935" y="152893"/>
                  <a:pt x="2261443" y="142379"/>
                  <a:pt x="2253915" y="136357"/>
                </a:cubicBezTo>
                <a:cubicBezTo>
                  <a:pt x="2247313" y="131075"/>
                  <a:pt x="2237414" y="132117"/>
                  <a:pt x="2229852" y="128336"/>
                </a:cubicBezTo>
                <a:cubicBezTo>
                  <a:pt x="2221230" y="124025"/>
                  <a:pt x="2214411" y="116605"/>
                  <a:pt x="2205789" y="112294"/>
                </a:cubicBezTo>
                <a:cubicBezTo>
                  <a:pt x="2198227" y="108513"/>
                  <a:pt x="2189288" y="108054"/>
                  <a:pt x="2181726" y="104273"/>
                </a:cubicBezTo>
                <a:cubicBezTo>
                  <a:pt x="2140743" y="83782"/>
                  <a:pt x="2175828" y="88231"/>
                  <a:pt x="2133600" y="88231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Language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0A3C2B-AF91-41C7-84CF-17F135D4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54" y="44994"/>
            <a:ext cx="388674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A3C2B-AF91-41C7-84CF-17F135D4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54" y="44994"/>
            <a:ext cx="3886742" cy="6744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39823E-0D75-4FB6-8AF3-143B5D51ED57}"/>
              </a:ext>
            </a:extLst>
          </p:cNvPr>
          <p:cNvSpPr txBox="1"/>
          <p:nvPr/>
        </p:nvSpPr>
        <p:spPr>
          <a:xfrm>
            <a:off x="4724832" y="234454"/>
            <a:ext cx="10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4E6AF-88ED-4369-8BC5-DBF5CD89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61" y="0"/>
            <a:ext cx="5181600" cy="6858000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3FD8233D-8725-40AC-9F99-FB2FF2E978EE}"/>
              </a:ext>
            </a:extLst>
          </p:cNvPr>
          <p:cNvSpPr/>
          <p:nvPr/>
        </p:nvSpPr>
        <p:spPr>
          <a:xfrm rot="10800000">
            <a:off x="6437835" y="3064042"/>
            <a:ext cx="938463" cy="28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579687"/>
            <a:ext cx="12191999" cy="2058987"/>
          </a:xfrm>
        </p:spPr>
        <p:txBody>
          <a:bodyPr>
            <a:noAutofit/>
          </a:bodyPr>
          <a:lstStyle/>
          <a:p>
            <a:r>
              <a:rPr lang="en-US" sz="6000" dirty="0"/>
              <a:t>GraphQL lets you start at any node in the graph</a:t>
            </a:r>
          </a:p>
        </p:txBody>
      </p:sp>
    </p:spTree>
    <p:extLst>
      <p:ext uri="{BB962C8B-B14F-4D97-AF65-F5344CB8AC3E}">
        <p14:creationId xmlns:p14="http://schemas.microsoft.com/office/powerpoint/2010/main" val="29486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F03ECD5-12A5-402C-A698-0AC953664F14}"/>
              </a:ext>
            </a:extLst>
          </p:cNvPr>
          <p:cNvSpPr/>
          <p:nvPr/>
        </p:nvSpPr>
        <p:spPr>
          <a:xfrm>
            <a:off x="-16042" y="3296653"/>
            <a:ext cx="3232484" cy="2767263"/>
          </a:xfrm>
          <a:custGeom>
            <a:avLst/>
            <a:gdLst>
              <a:gd name="connsiteX0" fmla="*/ 2350168 w 3232484"/>
              <a:gd name="connsiteY0" fmla="*/ 1716505 h 2767263"/>
              <a:gd name="connsiteX1" fmla="*/ 2454442 w 3232484"/>
              <a:gd name="connsiteY1" fmla="*/ 1772652 h 2767263"/>
              <a:gd name="connsiteX2" fmla="*/ 2486526 w 3232484"/>
              <a:gd name="connsiteY2" fmla="*/ 1788694 h 2767263"/>
              <a:gd name="connsiteX3" fmla="*/ 2550695 w 3232484"/>
              <a:gd name="connsiteY3" fmla="*/ 1804736 h 2767263"/>
              <a:gd name="connsiteX4" fmla="*/ 2622884 w 3232484"/>
              <a:gd name="connsiteY4" fmla="*/ 1820779 h 2767263"/>
              <a:gd name="connsiteX5" fmla="*/ 2935705 w 3232484"/>
              <a:gd name="connsiteY5" fmla="*/ 1812758 h 2767263"/>
              <a:gd name="connsiteX6" fmla="*/ 2983831 w 3232484"/>
              <a:gd name="connsiteY6" fmla="*/ 1796715 h 2767263"/>
              <a:gd name="connsiteX7" fmla="*/ 3056021 w 3232484"/>
              <a:gd name="connsiteY7" fmla="*/ 1724526 h 2767263"/>
              <a:gd name="connsiteX8" fmla="*/ 3088105 w 3232484"/>
              <a:gd name="connsiteY8" fmla="*/ 1692442 h 2767263"/>
              <a:gd name="connsiteX9" fmla="*/ 3104147 w 3232484"/>
              <a:gd name="connsiteY9" fmla="*/ 1660358 h 2767263"/>
              <a:gd name="connsiteX10" fmla="*/ 3120189 w 3232484"/>
              <a:gd name="connsiteY10" fmla="*/ 1644315 h 2767263"/>
              <a:gd name="connsiteX11" fmla="*/ 3152274 w 3232484"/>
              <a:gd name="connsiteY11" fmla="*/ 1596189 h 2767263"/>
              <a:gd name="connsiteX12" fmla="*/ 3160295 w 3232484"/>
              <a:gd name="connsiteY12" fmla="*/ 1572126 h 2767263"/>
              <a:gd name="connsiteX13" fmla="*/ 3200400 w 3232484"/>
              <a:gd name="connsiteY13" fmla="*/ 1515979 h 2767263"/>
              <a:gd name="connsiteX14" fmla="*/ 3208421 w 3232484"/>
              <a:gd name="connsiteY14" fmla="*/ 1483894 h 2767263"/>
              <a:gd name="connsiteX15" fmla="*/ 3216442 w 3232484"/>
              <a:gd name="connsiteY15" fmla="*/ 1459831 h 2767263"/>
              <a:gd name="connsiteX16" fmla="*/ 3232484 w 3232484"/>
              <a:gd name="connsiteY16" fmla="*/ 1395663 h 2767263"/>
              <a:gd name="connsiteX17" fmla="*/ 3224463 w 3232484"/>
              <a:gd name="connsiteY17" fmla="*/ 1155031 h 2767263"/>
              <a:gd name="connsiteX18" fmla="*/ 3192379 w 3232484"/>
              <a:gd name="connsiteY18" fmla="*/ 1098884 h 2767263"/>
              <a:gd name="connsiteX19" fmla="*/ 3176337 w 3232484"/>
              <a:gd name="connsiteY19" fmla="*/ 1066800 h 2767263"/>
              <a:gd name="connsiteX20" fmla="*/ 3136231 w 3232484"/>
              <a:gd name="connsiteY20" fmla="*/ 1018673 h 2767263"/>
              <a:gd name="connsiteX21" fmla="*/ 3096126 w 3232484"/>
              <a:gd name="connsiteY21" fmla="*/ 978568 h 2767263"/>
              <a:gd name="connsiteX22" fmla="*/ 3048000 w 3232484"/>
              <a:gd name="connsiteY22" fmla="*/ 922421 h 2767263"/>
              <a:gd name="connsiteX23" fmla="*/ 3015916 w 3232484"/>
              <a:gd name="connsiteY23" fmla="*/ 898358 h 2767263"/>
              <a:gd name="connsiteX24" fmla="*/ 2935705 w 3232484"/>
              <a:gd name="connsiteY24" fmla="*/ 826168 h 2767263"/>
              <a:gd name="connsiteX25" fmla="*/ 2903621 w 3232484"/>
              <a:gd name="connsiteY25" fmla="*/ 810126 h 2767263"/>
              <a:gd name="connsiteX26" fmla="*/ 2871537 w 3232484"/>
              <a:gd name="connsiteY26" fmla="*/ 786063 h 2767263"/>
              <a:gd name="connsiteX27" fmla="*/ 2831431 w 3232484"/>
              <a:gd name="connsiteY27" fmla="*/ 762000 h 2767263"/>
              <a:gd name="connsiteX28" fmla="*/ 2783305 w 3232484"/>
              <a:gd name="connsiteY28" fmla="*/ 729915 h 2767263"/>
              <a:gd name="connsiteX29" fmla="*/ 2759242 w 3232484"/>
              <a:gd name="connsiteY29" fmla="*/ 721894 h 2767263"/>
              <a:gd name="connsiteX30" fmla="*/ 2735179 w 3232484"/>
              <a:gd name="connsiteY30" fmla="*/ 705852 h 2767263"/>
              <a:gd name="connsiteX31" fmla="*/ 2679031 w 3232484"/>
              <a:gd name="connsiteY31" fmla="*/ 689810 h 2767263"/>
              <a:gd name="connsiteX32" fmla="*/ 2630905 w 3232484"/>
              <a:gd name="connsiteY32" fmla="*/ 657726 h 2767263"/>
              <a:gd name="connsiteX33" fmla="*/ 2606842 w 3232484"/>
              <a:gd name="connsiteY33" fmla="*/ 641684 h 2767263"/>
              <a:gd name="connsiteX34" fmla="*/ 2574758 w 3232484"/>
              <a:gd name="connsiteY34" fmla="*/ 617621 h 2767263"/>
              <a:gd name="connsiteX35" fmla="*/ 2550695 w 3232484"/>
              <a:gd name="connsiteY35" fmla="*/ 601579 h 2767263"/>
              <a:gd name="connsiteX36" fmla="*/ 2510589 w 3232484"/>
              <a:gd name="connsiteY36" fmla="*/ 561473 h 2767263"/>
              <a:gd name="connsiteX37" fmla="*/ 2454442 w 3232484"/>
              <a:gd name="connsiteY37" fmla="*/ 521368 h 2767263"/>
              <a:gd name="connsiteX38" fmla="*/ 2422358 w 3232484"/>
              <a:gd name="connsiteY38" fmla="*/ 505326 h 2767263"/>
              <a:gd name="connsiteX39" fmla="*/ 2374231 w 3232484"/>
              <a:gd name="connsiteY39" fmla="*/ 473242 h 2767263"/>
              <a:gd name="connsiteX40" fmla="*/ 2294021 w 3232484"/>
              <a:gd name="connsiteY40" fmla="*/ 425115 h 2767263"/>
              <a:gd name="connsiteX41" fmla="*/ 2261937 w 3232484"/>
              <a:gd name="connsiteY41" fmla="*/ 401052 h 2767263"/>
              <a:gd name="connsiteX42" fmla="*/ 2197768 w 3232484"/>
              <a:gd name="connsiteY42" fmla="*/ 368968 h 2767263"/>
              <a:gd name="connsiteX43" fmla="*/ 2141621 w 3232484"/>
              <a:gd name="connsiteY43" fmla="*/ 328863 h 2767263"/>
              <a:gd name="connsiteX44" fmla="*/ 2093495 w 3232484"/>
              <a:gd name="connsiteY44" fmla="*/ 296779 h 2767263"/>
              <a:gd name="connsiteX45" fmla="*/ 2077453 w 3232484"/>
              <a:gd name="connsiteY45" fmla="*/ 280736 h 2767263"/>
              <a:gd name="connsiteX46" fmla="*/ 2005263 w 3232484"/>
              <a:gd name="connsiteY46" fmla="*/ 232610 h 2767263"/>
              <a:gd name="connsiteX47" fmla="*/ 1965158 w 3232484"/>
              <a:gd name="connsiteY47" fmla="*/ 216568 h 2767263"/>
              <a:gd name="connsiteX48" fmla="*/ 1941095 w 3232484"/>
              <a:gd name="connsiteY48" fmla="*/ 208547 h 2767263"/>
              <a:gd name="connsiteX49" fmla="*/ 1917031 w 3232484"/>
              <a:gd name="connsiteY49" fmla="*/ 192505 h 2767263"/>
              <a:gd name="connsiteX50" fmla="*/ 1884947 w 3232484"/>
              <a:gd name="connsiteY50" fmla="*/ 184484 h 2767263"/>
              <a:gd name="connsiteX51" fmla="*/ 1812758 w 3232484"/>
              <a:gd name="connsiteY51" fmla="*/ 144379 h 2767263"/>
              <a:gd name="connsiteX52" fmla="*/ 1780674 w 3232484"/>
              <a:gd name="connsiteY52" fmla="*/ 128336 h 2767263"/>
              <a:gd name="connsiteX53" fmla="*/ 1740568 w 3232484"/>
              <a:gd name="connsiteY53" fmla="*/ 120315 h 2767263"/>
              <a:gd name="connsiteX54" fmla="*/ 1716505 w 3232484"/>
              <a:gd name="connsiteY54" fmla="*/ 104273 h 2767263"/>
              <a:gd name="connsiteX55" fmla="*/ 1636295 w 3232484"/>
              <a:gd name="connsiteY55" fmla="*/ 80210 h 2767263"/>
              <a:gd name="connsiteX56" fmla="*/ 1588168 w 3232484"/>
              <a:gd name="connsiteY56" fmla="*/ 64168 h 2767263"/>
              <a:gd name="connsiteX57" fmla="*/ 1515979 w 3232484"/>
              <a:gd name="connsiteY57" fmla="*/ 48126 h 2767263"/>
              <a:gd name="connsiteX58" fmla="*/ 1491916 w 3232484"/>
              <a:gd name="connsiteY58" fmla="*/ 40105 h 2767263"/>
              <a:gd name="connsiteX59" fmla="*/ 1451810 w 3232484"/>
              <a:gd name="connsiteY59" fmla="*/ 32084 h 2767263"/>
              <a:gd name="connsiteX60" fmla="*/ 1427747 w 3232484"/>
              <a:gd name="connsiteY60" fmla="*/ 24063 h 2767263"/>
              <a:gd name="connsiteX61" fmla="*/ 1395663 w 3232484"/>
              <a:gd name="connsiteY61" fmla="*/ 16042 h 2767263"/>
              <a:gd name="connsiteX62" fmla="*/ 1347537 w 3232484"/>
              <a:gd name="connsiteY62" fmla="*/ 0 h 2767263"/>
              <a:gd name="connsiteX63" fmla="*/ 1034716 w 3232484"/>
              <a:gd name="connsiteY63" fmla="*/ 8021 h 2767263"/>
              <a:gd name="connsiteX64" fmla="*/ 986589 w 3232484"/>
              <a:gd name="connsiteY64" fmla="*/ 24063 h 2767263"/>
              <a:gd name="connsiteX65" fmla="*/ 874295 w 3232484"/>
              <a:gd name="connsiteY65" fmla="*/ 80210 h 2767263"/>
              <a:gd name="connsiteX66" fmla="*/ 834189 w 3232484"/>
              <a:gd name="connsiteY66" fmla="*/ 96252 h 2767263"/>
              <a:gd name="connsiteX67" fmla="*/ 810126 w 3232484"/>
              <a:gd name="connsiteY67" fmla="*/ 120315 h 2767263"/>
              <a:gd name="connsiteX68" fmla="*/ 729916 w 3232484"/>
              <a:gd name="connsiteY68" fmla="*/ 168442 h 2767263"/>
              <a:gd name="connsiteX69" fmla="*/ 689810 w 3232484"/>
              <a:gd name="connsiteY69" fmla="*/ 192505 h 2767263"/>
              <a:gd name="connsiteX70" fmla="*/ 657726 w 3232484"/>
              <a:gd name="connsiteY70" fmla="*/ 216568 h 2767263"/>
              <a:gd name="connsiteX71" fmla="*/ 617621 w 3232484"/>
              <a:gd name="connsiteY71" fmla="*/ 240631 h 2767263"/>
              <a:gd name="connsiteX72" fmla="*/ 545431 w 3232484"/>
              <a:gd name="connsiteY72" fmla="*/ 288758 h 2767263"/>
              <a:gd name="connsiteX73" fmla="*/ 497305 w 3232484"/>
              <a:gd name="connsiteY73" fmla="*/ 344905 h 2767263"/>
              <a:gd name="connsiteX74" fmla="*/ 481263 w 3232484"/>
              <a:gd name="connsiteY74" fmla="*/ 368968 h 2767263"/>
              <a:gd name="connsiteX75" fmla="*/ 449179 w 3232484"/>
              <a:gd name="connsiteY75" fmla="*/ 401052 h 2767263"/>
              <a:gd name="connsiteX76" fmla="*/ 425116 w 3232484"/>
              <a:gd name="connsiteY76" fmla="*/ 441158 h 2767263"/>
              <a:gd name="connsiteX77" fmla="*/ 393031 w 3232484"/>
              <a:gd name="connsiteY77" fmla="*/ 497305 h 2767263"/>
              <a:gd name="connsiteX78" fmla="*/ 360947 w 3232484"/>
              <a:gd name="connsiteY78" fmla="*/ 553452 h 2767263"/>
              <a:gd name="connsiteX79" fmla="*/ 328863 w 3232484"/>
              <a:gd name="connsiteY79" fmla="*/ 609600 h 2767263"/>
              <a:gd name="connsiteX80" fmla="*/ 320842 w 3232484"/>
              <a:gd name="connsiteY80" fmla="*/ 633663 h 2767263"/>
              <a:gd name="connsiteX81" fmla="*/ 288758 w 3232484"/>
              <a:gd name="connsiteY81" fmla="*/ 713873 h 2767263"/>
              <a:gd name="connsiteX82" fmla="*/ 280737 w 3232484"/>
              <a:gd name="connsiteY82" fmla="*/ 737936 h 2767263"/>
              <a:gd name="connsiteX83" fmla="*/ 264695 w 3232484"/>
              <a:gd name="connsiteY83" fmla="*/ 753979 h 2767263"/>
              <a:gd name="connsiteX84" fmla="*/ 240631 w 3232484"/>
              <a:gd name="connsiteY84" fmla="*/ 810126 h 2767263"/>
              <a:gd name="connsiteX85" fmla="*/ 224589 w 3232484"/>
              <a:gd name="connsiteY85" fmla="*/ 834189 h 2767263"/>
              <a:gd name="connsiteX86" fmla="*/ 200526 w 3232484"/>
              <a:gd name="connsiteY86" fmla="*/ 914400 h 2767263"/>
              <a:gd name="connsiteX87" fmla="*/ 168442 w 3232484"/>
              <a:gd name="connsiteY87" fmla="*/ 994610 h 2767263"/>
              <a:gd name="connsiteX88" fmla="*/ 136358 w 3232484"/>
              <a:gd name="connsiteY88" fmla="*/ 1090863 h 2767263"/>
              <a:gd name="connsiteX89" fmla="*/ 128337 w 3232484"/>
              <a:gd name="connsiteY89" fmla="*/ 1114926 h 2767263"/>
              <a:gd name="connsiteX90" fmla="*/ 120316 w 3232484"/>
              <a:gd name="connsiteY90" fmla="*/ 1138989 h 2767263"/>
              <a:gd name="connsiteX91" fmla="*/ 112295 w 3232484"/>
              <a:gd name="connsiteY91" fmla="*/ 1171073 h 2767263"/>
              <a:gd name="connsiteX92" fmla="*/ 96253 w 3232484"/>
              <a:gd name="connsiteY92" fmla="*/ 1243263 h 2767263"/>
              <a:gd name="connsiteX93" fmla="*/ 80210 w 3232484"/>
              <a:gd name="connsiteY93" fmla="*/ 1291389 h 2767263"/>
              <a:gd name="connsiteX94" fmla="*/ 72189 w 3232484"/>
              <a:gd name="connsiteY94" fmla="*/ 1323473 h 2767263"/>
              <a:gd name="connsiteX95" fmla="*/ 56147 w 3232484"/>
              <a:gd name="connsiteY95" fmla="*/ 1371600 h 2767263"/>
              <a:gd name="connsiteX96" fmla="*/ 48126 w 3232484"/>
              <a:gd name="connsiteY96" fmla="*/ 1395663 h 2767263"/>
              <a:gd name="connsiteX97" fmla="*/ 32084 w 3232484"/>
              <a:gd name="connsiteY97" fmla="*/ 1459831 h 2767263"/>
              <a:gd name="connsiteX98" fmla="*/ 24063 w 3232484"/>
              <a:gd name="connsiteY98" fmla="*/ 1491915 h 2767263"/>
              <a:gd name="connsiteX99" fmla="*/ 16042 w 3232484"/>
              <a:gd name="connsiteY99" fmla="*/ 1580147 h 2767263"/>
              <a:gd name="connsiteX100" fmla="*/ 0 w 3232484"/>
              <a:gd name="connsiteY100" fmla="*/ 1844842 h 2767263"/>
              <a:gd name="connsiteX101" fmla="*/ 8021 w 3232484"/>
              <a:gd name="connsiteY101" fmla="*/ 2125579 h 2767263"/>
              <a:gd name="connsiteX102" fmla="*/ 40105 w 3232484"/>
              <a:gd name="connsiteY102" fmla="*/ 2181726 h 2767263"/>
              <a:gd name="connsiteX103" fmla="*/ 48126 w 3232484"/>
              <a:gd name="connsiteY103" fmla="*/ 2205789 h 2767263"/>
              <a:gd name="connsiteX104" fmla="*/ 72189 w 3232484"/>
              <a:gd name="connsiteY104" fmla="*/ 2229852 h 2767263"/>
              <a:gd name="connsiteX105" fmla="*/ 104274 w 3232484"/>
              <a:gd name="connsiteY105" fmla="*/ 2277979 h 2767263"/>
              <a:gd name="connsiteX106" fmla="*/ 136358 w 3232484"/>
              <a:gd name="connsiteY106" fmla="*/ 2326105 h 2767263"/>
              <a:gd name="connsiteX107" fmla="*/ 152400 w 3232484"/>
              <a:gd name="connsiteY107" fmla="*/ 2350168 h 2767263"/>
              <a:gd name="connsiteX108" fmla="*/ 200526 w 3232484"/>
              <a:gd name="connsiteY108" fmla="*/ 2406315 h 2767263"/>
              <a:gd name="connsiteX109" fmla="*/ 232610 w 3232484"/>
              <a:gd name="connsiteY109" fmla="*/ 2462463 h 2767263"/>
              <a:gd name="connsiteX110" fmla="*/ 288758 w 3232484"/>
              <a:gd name="connsiteY110" fmla="*/ 2542673 h 2767263"/>
              <a:gd name="connsiteX111" fmla="*/ 304800 w 3232484"/>
              <a:gd name="connsiteY111" fmla="*/ 2566736 h 2767263"/>
              <a:gd name="connsiteX112" fmla="*/ 360947 w 3232484"/>
              <a:gd name="connsiteY112" fmla="*/ 2598821 h 2767263"/>
              <a:gd name="connsiteX113" fmla="*/ 441158 w 3232484"/>
              <a:gd name="connsiteY113" fmla="*/ 2638926 h 2767263"/>
              <a:gd name="connsiteX114" fmla="*/ 489284 w 3232484"/>
              <a:gd name="connsiteY114" fmla="*/ 2662989 h 2767263"/>
              <a:gd name="connsiteX115" fmla="*/ 553453 w 3232484"/>
              <a:gd name="connsiteY115" fmla="*/ 2695073 h 2767263"/>
              <a:gd name="connsiteX116" fmla="*/ 617621 w 3232484"/>
              <a:gd name="connsiteY116" fmla="*/ 2711115 h 2767263"/>
              <a:gd name="connsiteX117" fmla="*/ 705853 w 3232484"/>
              <a:gd name="connsiteY117" fmla="*/ 2735179 h 2767263"/>
              <a:gd name="connsiteX118" fmla="*/ 745958 w 3232484"/>
              <a:gd name="connsiteY118" fmla="*/ 2743200 h 2767263"/>
              <a:gd name="connsiteX119" fmla="*/ 770021 w 3232484"/>
              <a:gd name="connsiteY119" fmla="*/ 2751221 h 2767263"/>
              <a:gd name="connsiteX120" fmla="*/ 890337 w 3232484"/>
              <a:gd name="connsiteY120" fmla="*/ 2767263 h 2767263"/>
              <a:gd name="connsiteX121" fmla="*/ 1058779 w 3232484"/>
              <a:gd name="connsiteY121" fmla="*/ 2759242 h 2767263"/>
              <a:gd name="connsiteX122" fmla="*/ 1122947 w 3232484"/>
              <a:gd name="connsiteY122" fmla="*/ 2735179 h 2767263"/>
              <a:gd name="connsiteX123" fmla="*/ 1211179 w 3232484"/>
              <a:gd name="connsiteY123" fmla="*/ 2703094 h 2767263"/>
              <a:gd name="connsiteX124" fmla="*/ 1235242 w 3232484"/>
              <a:gd name="connsiteY124" fmla="*/ 2687052 h 2767263"/>
              <a:gd name="connsiteX125" fmla="*/ 1267326 w 3232484"/>
              <a:gd name="connsiteY125" fmla="*/ 2671010 h 2767263"/>
              <a:gd name="connsiteX126" fmla="*/ 1331495 w 3232484"/>
              <a:gd name="connsiteY126" fmla="*/ 2630905 h 2767263"/>
              <a:gd name="connsiteX127" fmla="*/ 1403684 w 3232484"/>
              <a:gd name="connsiteY127" fmla="*/ 2590800 h 2767263"/>
              <a:gd name="connsiteX128" fmla="*/ 1451810 w 3232484"/>
              <a:gd name="connsiteY128" fmla="*/ 2550694 h 2767263"/>
              <a:gd name="connsiteX129" fmla="*/ 1483895 w 3232484"/>
              <a:gd name="connsiteY129" fmla="*/ 2534652 h 2767263"/>
              <a:gd name="connsiteX130" fmla="*/ 1572126 w 3232484"/>
              <a:gd name="connsiteY130" fmla="*/ 2470484 h 2767263"/>
              <a:gd name="connsiteX131" fmla="*/ 1652337 w 3232484"/>
              <a:gd name="connsiteY131" fmla="*/ 2406315 h 2767263"/>
              <a:gd name="connsiteX132" fmla="*/ 1700463 w 3232484"/>
              <a:gd name="connsiteY132" fmla="*/ 2310063 h 2767263"/>
              <a:gd name="connsiteX133" fmla="*/ 1708484 w 3232484"/>
              <a:gd name="connsiteY133" fmla="*/ 2286000 h 2767263"/>
              <a:gd name="connsiteX134" fmla="*/ 1716505 w 3232484"/>
              <a:gd name="connsiteY134" fmla="*/ 2237873 h 2767263"/>
              <a:gd name="connsiteX135" fmla="*/ 1724526 w 3232484"/>
              <a:gd name="connsiteY135" fmla="*/ 2213810 h 2767263"/>
              <a:gd name="connsiteX136" fmla="*/ 1732547 w 3232484"/>
              <a:gd name="connsiteY136" fmla="*/ 2173705 h 2767263"/>
              <a:gd name="connsiteX137" fmla="*/ 1716505 w 3232484"/>
              <a:gd name="connsiteY137" fmla="*/ 1900989 h 2767263"/>
              <a:gd name="connsiteX138" fmla="*/ 1708484 w 3232484"/>
              <a:gd name="connsiteY138" fmla="*/ 1868905 h 2767263"/>
              <a:gd name="connsiteX139" fmla="*/ 1692442 w 3232484"/>
              <a:gd name="connsiteY139" fmla="*/ 1844842 h 2767263"/>
              <a:gd name="connsiteX140" fmla="*/ 1676400 w 3232484"/>
              <a:gd name="connsiteY140" fmla="*/ 1812758 h 2767263"/>
              <a:gd name="connsiteX141" fmla="*/ 1612231 w 3232484"/>
              <a:gd name="connsiteY141" fmla="*/ 1732547 h 2767263"/>
              <a:gd name="connsiteX142" fmla="*/ 1572126 w 3232484"/>
              <a:gd name="connsiteY142" fmla="*/ 1700463 h 2767263"/>
              <a:gd name="connsiteX143" fmla="*/ 1475874 w 3232484"/>
              <a:gd name="connsiteY143" fmla="*/ 1660358 h 2767263"/>
              <a:gd name="connsiteX144" fmla="*/ 1451810 w 3232484"/>
              <a:gd name="connsiteY144" fmla="*/ 1644315 h 2767263"/>
              <a:gd name="connsiteX145" fmla="*/ 1419726 w 3232484"/>
              <a:gd name="connsiteY145" fmla="*/ 1636294 h 2767263"/>
              <a:gd name="connsiteX146" fmla="*/ 1395663 w 3232484"/>
              <a:gd name="connsiteY146" fmla="*/ 1628273 h 2767263"/>
              <a:gd name="connsiteX147" fmla="*/ 1355558 w 3232484"/>
              <a:gd name="connsiteY147" fmla="*/ 1612231 h 2767263"/>
              <a:gd name="connsiteX148" fmla="*/ 1283368 w 3232484"/>
              <a:gd name="connsiteY148" fmla="*/ 1596189 h 2767263"/>
              <a:gd name="connsiteX149" fmla="*/ 1259305 w 3232484"/>
              <a:gd name="connsiteY149" fmla="*/ 1588168 h 2767263"/>
              <a:gd name="connsiteX150" fmla="*/ 1227221 w 3232484"/>
              <a:gd name="connsiteY150" fmla="*/ 1580147 h 2767263"/>
              <a:gd name="connsiteX151" fmla="*/ 1163053 w 3232484"/>
              <a:gd name="connsiteY151" fmla="*/ 1556084 h 2767263"/>
              <a:gd name="connsiteX152" fmla="*/ 1138989 w 3232484"/>
              <a:gd name="connsiteY152" fmla="*/ 1540042 h 2767263"/>
              <a:gd name="connsiteX153" fmla="*/ 1082842 w 3232484"/>
              <a:gd name="connsiteY153" fmla="*/ 1491915 h 2767263"/>
              <a:gd name="connsiteX154" fmla="*/ 1058779 w 3232484"/>
              <a:gd name="connsiteY154" fmla="*/ 1459831 h 2767263"/>
              <a:gd name="connsiteX155" fmla="*/ 1042737 w 3232484"/>
              <a:gd name="connsiteY155" fmla="*/ 1419726 h 2767263"/>
              <a:gd name="connsiteX156" fmla="*/ 1018674 w 3232484"/>
              <a:gd name="connsiteY156" fmla="*/ 1323473 h 2767263"/>
              <a:gd name="connsiteX157" fmla="*/ 1034716 w 3232484"/>
              <a:gd name="connsiteY157" fmla="*/ 1138989 h 2767263"/>
              <a:gd name="connsiteX158" fmla="*/ 1042737 w 3232484"/>
              <a:gd name="connsiteY158" fmla="*/ 1114926 h 2767263"/>
              <a:gd name="connsiteX159" fmla="*/ 1082842 w 3232484"/>
              <a:gd name="connsiteY159" fmla="*/ 1042736 h 2767263"/>
              <a:gd name="connsiteX160" fmla="*/ 1106905 w 3232484"/>
              <a:gd name="connsiteY160" fmla="*/ 1026694 h 2767263"/>
              <a:gd name="connsiteX161" fmla="*/ 1138989 w 3232484"/>
              <a:gd name="connsiteY161" fmla="*/ 1002631 h 2767263"/>
              <a:gd name="connsiteX162" fmla="*/ 1155031 w 3232484"/>
              <a:gd name="connsiteY162" fmla="*/ 978568 h 2767263"/>
              <a:gd name="connsiteX163" fmla="*/ 1203158 w 3232484"/>
              <a:gd name="connsiteY163" fmla="*/ 962526 h 2767263"/>
              <a:gd name="connsiteX164" fmla="*/ 1259305 w 3232484"/>
              <a:gd name="connsiteY164" fmla="*/ 938463 h 2767263"/>
              <a:gd name="connsiteX165" fmla="*/ 1443789 w 3232484"/>
              <a:gd name="connsiteY165" fmla="*/ 946484 h 2767263"/>
              <a:gd name="connsiteX166" fmla="*/ 1483895 w 3232484"/>
              <a:gd name="connsiteY166" fmla="*/ 962526 h 2767263"/>
              <a:gd name="connsiteX167" fmla="*/ 1540042 w 3232484"/>
              <a:gd name="connsiteY167" fmla="*/ 978568 h 2767263"/>
              <a:gd name="connsiteX168" fmla="*/ 1596189 w 3232484"/>
              <a:gd name="connsiteY168" fmla="*/ 1002631 h 2767263"/>
              <a:gd name="connsiteX169" fmla="*/ 1628274 w 3232484"/>
              <a:gd name="connsiteY169" fmla="*/ 1018673 h 2767263"/>
              <a:gd name="connsiteX170" fmla="*/ 1652337 w 3232484"/>
              <a:gd name="connsiteY170" fmla="*/ 1026694 h 2767263"/>
              <a:gd name="connsiteX171" fmla="*/ 1828800 w 3232484"/>
              <a:gd name="connsiteY171" fmla="*/ 1155031 h 2767263"/>
              <a:gd name="connsiteX172" fmla="*/ 1860884 w 3232484"/>
              <a:gd name="connsiteY172" fmla="*/ 1179094 h 2767263"/>
              <a:gd name="connsiteX173" fmla="*/ 1884947 w 3232484"/>
              <a:gd name="connsiteY173" fmla="*/ 1203158 h 2767263"/>
              <a:gd name="connsiteX174" fmla="*/ 1925053 w 3232484"/>
              <a:gd name="connsiteY174" fmla="*/ 1251284 h 2767263"/>
              <a:gd name="connsiteX175" fmla="*/ 1981200 w 3232484"/>
              <a:gd name="connsiteY175" fmla="*/ 1307431 h 2767263"/>
              <a:gd name="connsiteX176" fmla="*/ 2013284 w 3232484"/>
              <a:gd name="connsiteY176" fmla="*/ 1339515 h 2767263"/>
              <a:gd name="connsiteX177" fmla="*/ 2037347 w 3232484"/>
              <a:gd name="connsiteY177" fmla="*/ 1379621 h 2767263"/>
              <a:gd name="connsiteX178" fmla="*/ 2085474 w 3232484"/>
              <a:gd name="connsiteY178" fmla="*/ 1427747 h 2767263"/>
              <a:gd name="connsiteX179" fmla="*/ 2109537 w 3232484"/>
              <a:gd name="connsiteY179" fmla="*/ 1459831 h 2767263"/>
              <a:gd name="connsiteX180" fmla="*/ 2125579 w 3232484"/>
              <a:gd name="connsiteY180" fmla="*/ 1483894 h 2767263"/>
              <a:gd name="connsiteX181" fmla="*/ 2149642 w 3232484"/>
              <a:gd name="connsiteY181" fmla="*/ 1507958 h 2767263"/>
              <a:gd name="connsiteX182" fmla="*/ 2181726 w 3232484"/>
              <a:gd name="connsiteY182" fmla="*/ 1548063 h 2767263"/>
              <a:gd name="connsiteX183" fmla="*/ 2205789 w 3232484"/>
              <a:gd name="connsiteY183" fmla="*/ 1588168 h 2767263"/>
              <a:gd name="connsiteX184" fmla="*/ 2261937 w 3232484"/>
              <a:gd name="connsiteY184" fmla="*/ 1644315 h 2767263"/>
              <a:gd name="connsiteX185" fmla="*/ 2294021 w 3232484"/>
              <a:gd name="connsiteY185" fmla="*/ 1692442 h 2767263"/>
              <a:gd name="connsiteX186" fmla="*/ 2310063 w 3232484"/>
              <a:gd name="connsiteY186" fmla="*/ 1716505 h 2767263"/>
              <a:gd name="connsiteX187" fmla="*/ 2398295 w 3232484"/>
              <a:gd name="connsiteY187" fmla="*/ 1740568 h 2767263"/>
              <a:gd name="connsiteX188" fmla="*/ 2430379 w 3232484"/>
              <a:gd name="connsiteY188" fmla="*/ 1740568 h 2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3232484" h="2767263">
                <a:moveTo>
                  <a:pt x="2350168" y="1716505"/>
                </a:moveTo>
                <a:cubicBezTo>
                  <a:pt x="2410780" y="1752871"/>
                  <a:pt x="2376330" y="1733596"/>
                  <a:pt x="2454442" y="1772652"/>
                </a:cubicBezTo>
                <a:cubicBezTo>
                  <a:pt x="2465137" y="1777999"/>
                  <a:pt x="2474801" y="1786349"/>
                  <a:pt x="2486526" y="1788694"/>
                </a:cubicBezTo>
                <a:cubicBezTo>
                  <a:pt x="2568040" y="1804997"/>
                  <a:pt x="2493158" y="1788296"/>
                  <a:pt x="2550695" y="1804736"/>
                </a:cubicBezTo>
                <a:cubicBezTo>
                  <a:pt x="2577138" y="1812292"/>
                  <a:pt x="2595301" y="1815262"/>
                  <a:pt x="2622884" y="1820779"/>
                </a:cubicBezTo>
                <a:cubicBezTo>
                  <a:pt x="2727158" y="1818105"/>
                  <a:pt x="2831628" y="1819697"/>
                  <a:pt x="2935705" y="1812758"/>
                </a:cubicBezTo>
                <a:cubicBezTo>
                  <a:pt x="2952577" y="1811633"/>
                  <a:pt x="2983831" y="1796715"/>
                  <a:pt x="2983831" y="1796715"/>
                </a:cubicBezTo>
                <a:lnTo>
                  <a:pt x="3056021" y="1724526"/>
                </a:lnTo>
                <a:cubicBezTo>
                  <a:pt x="3066716" y="1713831"/>
                  <a:pt x="3081341" y="1705970"/>
                  <a:pt x="3088105" y="1692442"/>
                </a:cubicBezTo>
                <a:cubicBezTo>
                  <a:pt x="3093452" y="1681747"/>
                  <a:pt x="3097515" y="1670307"/>
                  <a:pt x="3104147" y="1660358"/>
                </a:cubicBezTo>
                <a:cubicBezTo>
                  <a:pt x="3108342" y="1654066"/>
                  <a:pt x="3115651" y="1650365"/>
                  <a:pt x="3120189" y="1644315"/>
                </a:cubicBezTo>
                <a:cubicBezTo>
                  <a:pt x="3131757" y="1628891"/>
                  <a:pt x="3152274" y="1596189"/>
                  <a:pt x="3152274" y="1596189"/>
                </a:cubicBezTo>
                <a:cubicBezTo>
                  <a:pt x="3154948" y="1588168"/>
                  <a:pt x="3156514" y="1579688"/>
                  <a:pt x="3160295" y="1572126"/>
                </a:cubicBezTo>
                <a:cubicBezTo>
                  <a:pt x="3166159" y="1560397"/>
                  <a:pt x="3194950" y="1523245"/>
                  <a:pt x="3200400" y="1515979"/>
                </a:cubicBezTo>
                <a:cubicBezTo>
                  <a:pt x="3203074" y="1505284"/>
                  <a:pt x="3205392" y="1494494"/>
                  <a:pt x="3208421" y="1483894"/>
                </a:cubicBezTo>
                <a:cubicBezTo>
                  <a:pt x="3210744" y="1475764"/>
                  <a:pt x="3214217" y="1467988"/>
                  <a:pt x="3216442" y="1459831"/>
                </a:cubicBezTo>
                <a:cubicBezTo>
                  <a:pt x="3222243" y="1438560"/>
                  <a:pt x="3232484" y="1395663"/>
                  <a:pt x="3232484" y="1395663"/>
                </a:cubicBezTo>
                <a:cubicBezTo>
                  <a:pt x="3229810" y="1315452"/>
                  <a:pt x="3231517" y="1234976"/>
                  <a:pt x="3224463" y="1155031"/>
                </a:cubicBezTo>
                <a:cubicBezTo>
                  <a:pt x="3223198" y="1140699"/>
                  <a:pt x="3199664" y="1111633"/>
                  <a:pt x="3192379" y="1098884"/>
                </a:cubicBezTo>
                <a:cubicBezTo>
                  <a:pt x="3186447" y="1088502"/>
                  <a:pt x="3182674" y="1076940"/>
                  <a:pt x="3176337" y="1066800"/>
                </a:cubicBezTo>
                <a:cubicBezTo>
                  <a:pt x="3137331" y="1004390"/>
                  <a:pt x="3167614" y="1057900"/>
                  <a:pt x="3136231" y="1018673"/>
                </a:cubicBezTo>
                <a:cubicBezTo>
                  <a:pt x="3105673" y="980476"/>
                  <a:pt x="3137379" y="1006070"/>
                  <a:pt x="3096126" y="978568"/>
                </a:cubicBezTo>
                <a:cubicBezTo>
                  <a:pt x="3076653" y="949359"/>
                  <a:pt x="3079120" y="949651"/>
                  <a:pt x="3048000" y="922421"/>
                </a:cubicBezTo>
                <a:cubicBezTo>
                  <a:pt x="3037939" y="913618"/>
                  <a:pt x="3025908" y="907239"/>
                  <a:pt x="3015916" y="898358"/>
                </a:cubicBezTo>
                <a:cubicBezTo>
                  <a:pt x="2973955" y="861059"/>
                  <a:pt x="2981291" y="856559"/>
                  <a:pt x="2935705" y="826168"/>
                </a:cubicBezTo>
                <a:cubicBezTo>
                  <a:pt x="2925756" y="819535"/>
                  <a:pt x="2913761" y="816463"/>
                  <a:pt x="2903621" y="810126"/>
                </a:cubicBezTo>
                <a:cubicBezTo>
                  <a:pt x="2892285" y="803041"/>
                  <a:pt x="2882660" y="793478"/>
                  <a:pt x="2871537" y="786063"/>
                </a:cubicBezTo>
                <a:cubicBezTo>
                  <a:pt x="2858565" y="777415"/>
                  <a:pt x="2844584" y="770370"/>
                  <a:pt x="2831431" y="762000"/>
                </a:cubicBezTo>
                <a:cubicBezTo>
                  <a:pt x="2815165" y="751649"/>
                  <a:pt x="2801596" y="736012"/>
                  <a:pt x="2783305" y="729915"/>
                </a:cubicBezTo>
                <a:cubicBezTo>
                  <a:pt x="2775284" y="727241"/>
                  <a:pt x="2766804" y="725675"/>
                  <a:pt x="2759242" y="721894"/>
                </a:cubicBezTo>
                <a:cubicBezTo>
                  <a:pt x="2750620" y="717583"/>
                  <a:pt x="2743801" y="710163"/>
                  <a:pt x="2735179" y="705852"/>
                </a:cubicBezTo>
                <a:cubicBezTo>
                  <a:pt x="2723671" y="700098"/>
                  <a:pt x="2689312" y="692380"/>
                  <a:pt x="2679031" y="689810"/>
                </a:cubicBezTo>
                <a:lnTo>
                  <a:pt x="2630905" y="657726"/>
                </a:lnTo>
                <a:cubicBezTo>
                  <a:pt x="2622884" y="652379"/>
                  <a:pt x="2614554" y="647468"/>
                  <a:pt x="2606842" y="641684"/>
                </a:cubicBezTo>
                <a:cubicBezTo>
                  <a:pt x="2596147" y="633663"/>
                  <a:pt x="2585636" y="625391"/>
                  <a:pt x="2574758" y="617621"/>
                </a:cubicBezTo>
                <a:cubicBezTo>
                  <a:pt x="2566914" y="612018"/>
                  <a:pt x="2557950" y="607927"/>
                  <a:pt x="2550695" y="601579"/>
                </a:cubicBezTo>
                <a:cubicBezTo>
                  <a:pt x="2536467" y="589129"/>
                  <a:pt x="2527499" y="569928"/>
                  <a:pt x="2510589" y="561473"/>
                </a:cubicBezTo>
                <a:cubicBezTo>
                  <a:pt x="2422657" y="517507"/>
                  <a:pt x="2530317" y="575564"/>
                  <a:pt x="2454442" y="521368"/>
                </a:cubicBezTo>
                <a:cubicBezTo>
                  <a:pt x="2444712" y="514418"/>
                  <a:pt x="2432611" y="511478"/>
                  <a:pt x="2422358" y="505326"/>
                </a:cubicBezTo>
                <a:cubicBezTo>
                  <a:pt x="2405825" y="495406"/>
                  <a:pt x="2391476" y="481864"/>
                  <a:pt x="2374231" y="473242"/>
                </a:cubicBezTo>
                <a:cubicBezTo>
                  <a:pt x="2336905" y="454579"/>
                  <a:pt x="2332742" y="454156"/>
                  <a:pt x="2294021" y="425115"/>
                </a:cubicBezTo>
                <a:cubicBezTo>
                  <a:pt x="2283326" y="417094"/>
                  <a:pt x="2273484" y="407788"/>
                  <a:pt x="2261937" y="401052"/>
                </a:cubicBezTo>
                <a:cubicBezTo>
                  <a:pt x="2241280" y="389002"/>
                  <a:pt x="2197768" y="368968"/>
                  <a:pt x="2197768" y="368968"/>
                </a:cubicBezTo>
                <a:cubicBezTo>
                  <a:pt x="2135203" y="306403"/>
                  <a:pt x="2215523" y="381650"/>
                  <a:pt x="2141621" y="328863"/>
                </a:cubicBezTo>
                <a:cubicBezTo>
                  <a:pt x="2089048" y="291311"/>
                  <a:pt x="2145113" y="313985"/>
                  <a:pt x="2093495" y="296779"/>
                </a:cubicBezTo>
                <a:cubicBezTo>
                  <a:pt x="2088148" y="291431"/>
                  <a:pt x="2083263" y="285577"/>
                  <a:pt x="2077453" y="280736"/>
                </a:cubicBezTo>
                <a:cubicBezTo>
                  <a:pt x="2057305" y="263946"/>
                  <a:pt x="2028367" y="244162"/>
                  <a:pt x="2005263" y="232610"/>
                </a:cubicBezTo>
                <a:cubicBezTo>
                  <a:pt x="1992385" y="226171"/>
                  <a:pt x="1978639" y="221624"/>
                  <a:pt x="1965158" y="216568"/>
                </a:cubicBezTo>
                <a:cubicBezTo>
                  <a:pt x="1957241" y="213599"/>
                  <a:pt x="1948657" y="212328"/>
                  <a:pt x="1941095" y="208547"/>
                </a:cubicBezTo>
                <a:cubicBezTo>
                  <a:pt x="1932472" y="204236"/>
                  <a:pt x="1925892" y="196302"/>
                  <a:pt x="1917031" y="192505"/>
                </a:cubicBezTo>
                <a:cubicBezTo>
                  <a:pt x="1906898" y="188163"/>
                  <a:pt x="1895269" y="188355"/>
                  <a:pt x="1884947" y="184484"/>
                </a:cubicBezTo>
                <a:cubicBezTo>
                  <a:pt x="1861279" y="175608"/>
                  <a:pt x="1833963" y="156160"/>
                  <a:pt x="1812758" y="144379"/>
                </a:cubicBezTo>
                <a:cubicBezTo>
                  <a:pt x="1802306" y="138572"/>
                  <a:pt x="1792018" y="132117"/>
                  <a:pt x="1780674" y="128336"/>
                </a:cubicBezTo>
                <a:cubicBezTo>
                  <a:pt x="1767740" y="124025"/>
                  <a:pt x="1753937" y="122989"/>
                  <a:pt x="1740568" y="120315"/>
                </a:cubicBezTo>
                <a:cubicBezTo>
                  <a:pt x="1732547" y="114968"/>
                  <a:pt x="1725314" y="108188"/>
                  <a:pt x="1716505" y="104273"/>
                </a:cubicBezTo>
                <a:cubicBezTo>
                  <a:pt x="1677241" y="86822"/>
                  <a:pt x="1672189" y="90978"/>
                  <a:pt x="1636295" y="80210"/>
                </a:cubicBezTo>
                <a:cubicBezTo>
                  <a:pt x="1620098" y="75351"/>
                  <a:pt x="1604365" y="69027"/>
                  <a:pt x="1588168" y="64168"/>
                </a:cubicBezTo>
                <a:cubicBezTo>
                  <a:pt x="1546995" y="51816"/>
                  <a:pt x="1561778" y="59576"/>
                  <a:pt x="1515979" y="48126"/>
                </a:cubicBezTo>
                <a:cubicBezTo>
                  <a:pt x="1507777" y="46075"/>
                  <a:pt x="1500118" y="42156"/>
                  <a:pt x="1491916" y="40105"/>
                </a:cubicBezTo>
                <a:cubicBezTo>
                  <a:pt x="1478690" y="36798"/>
                  <a:pt x="1465036" y="35391"/>
                  <a:pt x="1451810" y="32084"/>
                </a:cubicBezTo>
                <a:cubicBezTo>
                  <a:pt x="1443608" y="30033"/>
                  <a:pt x="1435877" y="26386"/>
                  <a:pt x="1427747" y="24063"/>
                </a:cubicBezTo>
                <a:cubicBezTo>
                  <a:pt x="1417147" y="21035"/>
                  <a:pt x="1406222" y="19210"/>
                  <a:pt x="1395663" y="16042"/>
                </a:cubicBezTo>
                <a:cubicBezTo>
                  <a:pt x="1379466" y="11183"/>
                  <a:pt x="1347537" y="0"/>
                  <a:pt x="1347537" y="0"/>
                </a:cubicBezTo>
                <a:cubicBezTo>
                  <a:pt x="1243263" y="2674"/>
                  <a:pt x="1138793" y="1083"/>
                  <a:pt x="1034716" y="8021"/>
                </a:cubicBezTo>
                <a:cubicBezTo>
                  <a:pt x="1017843" y="9146"/>
                  <a:pt x="986589" y="24063"/>
                  <a:pt x="986589" y="24063"/>
                </a:cubicBezTo>
                <a:cubicBezTo>
                  <a:pt x="931468" y="65403"/>
                  <a:pt x="966916" y="43162"/>
                  <a:pt x="874295" y="80210"/>
                </a:cubicBezTo>
                <a:lnTo>
                  <a:pt x="834189" y="96252"/>
                </a:lnTo>
                <a:cubicBezTo>
                  <a:pt x="826168" y="104273"/>
                  <a:pt x="819452" y="113858"/>
                  <a:pt x="810126" y="120315"/>
                </a:cubicBezTo>
                <a:cubicBezTo>
                  <a:pt x="784490" y="138063"/>
                  <a:pt x="756653" y="152400"/>
                  <a:pt x="729916" y="168442"/>
                </a:cubicBezTo>
                <a:cubicBezTo>
                  <a:pt x="716547" y="176463"/>
                  <a:pt x="702282" y="183151"/>
                  <a:pt x="689810" y="192505"/>
                </a:cubicBezTo>
                <a:cubicBezTo>
                  <a:pt x="679115" y="200526"/>
                  <a:pt x="668849" y="209153"/>
                  <a:pt x="657726" y="216568"/>
                </a:cubicBezTo>
                <a:cubicBezTo>
                  <a:pt x="644754" y="225216"/>
                  <a:pt x="630393" y="231691"/>
                  <a:pt x="617621" y="240631"/>
                </a:cubicBezTo>
                <a:cubicBezTo>
                  <a:pt x="543456" y="292547"/>
                  <a:pt x="610096" y="256424"/>
                  <a:pt x="545431" y="288758"/>
                </a:cubicBezTo>
                <a:cubicBezTo>
                  <a:pt x="455314" y="408914"/>
                  <a:pt x="581095" y="244357"/>
                  <a:pt x="497305" y="344905"/>
                </a:cubicBezTo>
                <a:cubicBezTo>
                  <a:pt x="491134" y="352311"/>
                  <a:pt x="487537" y="361649"/>
                  <a:pt x="481263" y="368968"/>
                </a:cubicBezTo>
                <a:cubicBezTo>
                  <a:pt x="471420" y="380451"/>
                  <a:pt x="458464" y="389113"/>
                  <a:pt x="449179" y="401052"/>
                </a:cubicBezTo>
                <a:cubicBezTo>
                  <a:pt x="439608" y="413358"/>
                  <a:pt x="433137" y="427789"/>
                  <a:pt x="425116" y="441158"/>
                </a:cubicBezTo>
                <a:cubicBezTo>
                  <a:pt x="404024" y="525526"/>
                  <a:pt x="435509" y="422970"/>
                  <a:pt x="393031" y="497305"/>
                </a:cubicBezTo>
                <a:cubicBezTo>
                  <a:pt x="349939" y="572713"/>
                  <a:pt x="426062" y="488337"/>
                  <a:pt x="360947" y="553452"/>
                </a:cubicBezTo>
                <a:cubicBezTo>
                  <a:pt x="342556" y="608624"/>
                  <a:pt x="367711" y="541615"/>
                  <a:pt x="328863" y="609600"/>
                </a:cubicBezTo>
                <a:cubicBezTo>
                  <a:pt x="324668" y="616941"/>
                  <a:pt x="323877" y="625772"/>
                  <a:pt x="320842" y="633663"/>
                </a:cubicBezTo>
                <a:cubicBezTo>
                  <a:pt x="310505" y="660540"/>
                  <a:pt x="297864" y="686554"/>
                  <a:pt x="288758" y="713873"/>
                </a:cubicBezTo>
                <a:cubicBezTo>
                  <a:pt x="286084" y="721894"/>
                  <a:pt x="285087" y="730686"/>
                  <a:pt x="280737" y="737936"/>
                </a:cubicBezTo>
                <a:cubicBezTo>
                  <a:pt x="276846" y="744421"/>
                  <a:pt x="268890" y="747687"/>
                  <a:pt x="264695" y="753979"/>
                </a:cubicBezTo>
                <a:cubicBezTo>
                  <a:pt x="231315" y="804050"/>
                  <a:pt x="262021" y="767349"/>
                  <a:pt x="240631" y="810126"/>
                </a:cubicBezTo>
                <a:cubicBezTo>
                  <a:pt x="236320" y="818748"/>
                  <a:pt x="229936" y="826168"/>
                  <a:pt x="224589" y="834189"/>
                </a:cubicBezTo>
                <a:cubicBezTo>
                  <a:pt x="216711" y="865702"/>
                  <a:pt x="213544" y="881855"/>
                  <a:pt x="200526" y="914400"/>
                </a:cubicBezTo>
                <a:cubicBezTo>
                  <a:pt x="189831" y="941137"/>
                  <a:pt x="177548" y="967291"/>
                  <a:pt x="168442" y="994610"/>
                </a:cubicBezTo>
                <a:lnTo>
                  <a:pt x="136358" y="1090863"/>
                </a:lnTo>
                <a:lnTo>
                  <a:pt x="128337" y="1114926"/>
                </a:lnTo>
                <a:cubicBezTo>
                  <a:pt x="125663" y="1122947"/>
                  <a:pt x="122367" y="1130787"/>
                  <a:pt x="120316" y="1138989"/>
                </a:cubicBezTo>
                <a:cubicBezTo>
                  <a:pt x="117642" y="1149684"/>
                  <a:pt x="114686" y="1160312"/>
                  <a:pt x="112295" y="1171073"/>
                </a:cubicBezTo>
                <a:cubicBezTo>
                  <a:pt x="105754" y="1200509"/>
                  <a:pt x="104636" y="1215321"/>
                  <a:pt x="96253" y="1243263"/>
                </a:cubicBezTo>
                <a:cubicBezTo>
                  <a:pt x="91394" y="1259460"/>
                  <a:pt x="84311" y="1274984"/>
                  <a:pt x="80210" y="1291389"/>
                </a:cubicBezTo>
                <a:cubicBezTo>
                  <a:pt x="77536" y="1302084"/>
                  <a:pt x="75357" y="1312914"/>
                  <a:pt x="72189" y="1323473"/>
                </a:cubicBezTo>
                <a:cubicBezTo>
                  <a:pt x="67330" y="1339670"/>
                  <a:pt x="61494" y="1355558"/>
                  <a:pt x="56147" y="1371600"/>
                </a:cubicBezTo>
                <a:cubicBezTo>
                  <a:pt x="53473" y="1379621"/>
                  <a:pt x="50177" y="1387461"/>
                  <a:pt x="48126" y="1395663"/>
                </a:cubicBezTo>
                <a:lnTo>
                  <a:pt x="32084" y="1459831"/>
                </a:lnTo>
                <a:lnTo>
                  <a:pt x="24063" y="1491915"/>
                </a:lnTo>
                <a:cubicBezTo>
                  <a:pt x="21389" y="1521326"/>
                  <a:pt x="18051" y="1550683"/>
                  <a:pt x="16042" y="1580147"/>
                </a:cubicBezTo>
                <a:cubicBezTo>
                  <a:pt x="10029" y="1668336"/>
                  <a:pt x="0" y="1844842"/>
                  <a:pt x="0" y="1844842"/>
                </a:cubicBezTo>
                <a:cubicBezTo>
                  <a:pt x="2674" y="1938421"/>
                  <a:pt x="841" y="2032238"/>
                  <a:pt x="8021" y="2125579"/>
                </a:cubicBezTo>
                <a:cubicBezTo>
                  <a:pt x="9299" y="2142198"/>
                  <a:pt x="32809" y="2167134"/>
                  <a:pt x="40105" y="2181726"/>
                </a:cubicBezTo>
                <a:cubicBezTo>
                  <a:pt x="43886" y="2189288"/>
                  <a:pt x="43436" y="2198754"/>
                  <a:pt x="48126" y="2205789"/>
                </a:cubicBezTo>
                <a:cubicBezTo>
                  <a:pt x="54418" y="2215227"/>
                  <a:pt x="65225" y="2220898"/>
                  <a:pt x="72189" y="2229852"/>
                </a:cubicBezTo>
                <a:cubicBezTo>
                  <a:pt x="84026" y="2245071"/>
                  <a:pt x="93579" y="2261937"/>
                  <a:pt x="104274" y="2277979"/>
                </a:cubicBezTo>
                <a:lnTo>
                  <a:pt x="136358" y="2326105"/>
                </a:lnTo>
                <a:cubicBezTo>
                  <a:pt x="141705" y="2334126"/>
                  <a:pt x="145583" y="2343351"/>
                  <a:pt x="152400" y="2350168"/>
                </a:cubicBezTo>
                <a:cubicBezTo>
                  <a:pt x="181717" y="2379485"/>
                  <a:pt x="182203" y="2375776"/>
                  <a:pt x="200526" y="2406315"/>
                </a:cubicBezTo>
                <a:cubicBezTo>
                  <a:pt x="211616" y="2424799"/>
                  <a:pt x="221312" y="2444105"/>
                  <a:pt x="232610" y="2462463"/>
                </a:cubicBezTo>
                <a:cubicBezTo>
                  <a:pt x="265385" y="2515722"/>
                  <a:pt x="257790" y="2499318"/>
                  <a:pt x="288758" y="2542673"/>
                </a:cubicBezTo>
                <a:cubicBezTo>
                  <a:pt x="294361" y="2550517"/>
                  <a:pt x="297984" y="2559919"/>
                  <a:pt x="304800" y="2566736"/>
                </a:cubicBezTo>
                <a:cubicBezTo>
                  <a:pt x="319522" y="2581458"/>
                  <a:pt x="344166" y="2588333"/>
                  <a:pt x="360947" y="2598821"/>
                </a:cubicBezTo>
                <a:cubicBezTo>
                  <a:pt x="426107" y="2639546"/>
                  <a:pt x="355622" y="2610415"/>
                  <a:pt x="441158" y="2638926"/>
                </a:cubicBezTo>
                <a:cubicBezTo>
                  <a:pt x="493891" y="2674081"/>
                  <a:pt x="437101" y="2639270"/>
                  <a:pt x="489284" y="2662989"/>
                </a:cubicBezTo>
                <a:cubicBezTo>
                  <a:pt x="511055" y="2672885"/>
                  <a:pt x="530253" y="2689273"/>
                  <a:pt x="553453" y="2695073"/>
                </a:cubicBezTo>
                <a:cubicBezTo>
                  <a:pt x="574842" y="2700420"/>
                  <a:pt x="596705" y="2704143"/>
                  <a:pt x="617621" y="2711115"/>
                </a:cubicBezTo>
                <a:cubicBezTo>
                  <a:pt x="652191" y="2722638"/>
                  <a:pt x="660627" y="2726134"/>
                  <a:pt x="705853" y="2735179"/>
                </a:cubicBezTo>
                <a:cubicBezTo>
                  <a:pt x="719221" y="2737853"/>
                  <a:pt x="732732" y="2739893"/>
                  <a:pt x="745958" y="2743200"/>
                </a:cubicBezTo>
                <a:cubicBezTo>
                  <a:pt x="754160" y="2745251"/>
                  <a:pt x="761767" y="2749387"/>
                  <a:pt x="770021" y="2751221"/>
                </a:cubicBezTo>
                <a:cubicBezTo>
                  <a:pt x="806025" y="2759222"/>
                  <a:pt x="855582" y="2763401"/>
                  <a:pt x="890337" y="2767263"/>
                </a:cubicBezTo>
                <a:cubicBezTo>
                  <a:pt x="946484" y="2764589"/>
                  <a:pt x="1002734" y="2763553"/>
                  <a:pt x="1058779" y="2759242"/>
                </a:cubicBezTo>
                <a:cubicBezTo>
                  <a:pt x="1122016" y="2754378"/>
                  <a:pt x="1077868" y="2755214"/>
                  <a:pt x="1122947" y="2735179"/>
                </a:cubicBezTo>
                <a:cubicBezTo>
                  <a:pt x="1190324" y="2705233"/>
                  <a:pt x="1150613" y="2733377"/>
                  <a:pt x="1211179" y="2703094"/>
                </a:cubicBezTo>
                <a:cubicBezTo>
                  <a:pt x="1219801" y="2698783"/>
                  <a:pt x="1226872" y="2691835"/>
                  <a:pt x="1235242" y="2687052"/>
                </a:cubicBezTo>
                <a:cubicBezTo>
                  <a:pt x="1245624" y="2681120"/>
                  <a:pt x="1256874" y="2676817"/>
                  <a:pt x="1267326" y="2671010"/>
                </a:cubicBezTo>
                <a:cubicBezTo>
                  <a:pt x="1278966" y="2664544"/>
                  <a:pt x="1317173" y="2641646"/>
                  <a:pt x="1331495" y="2630905"/>
                </a:cubicBezTo>
                <a:cubicBezTo>
                  <a:pt x="1385081" y="2590716"/>
                  <a:pt x="1351854" y="2603758"/>
                  <a:pt x="1403684" y="2590800"/>
                </a:cubicBezTo>
                <a:cubicBezTo>
                  <a:pt x="1425803" y="2568680"/>
                  <a:pt x="1425753" y="2565583"/>
                  <a:pt x="1451810" y="2550694"/>
                </a:cubicBezTo>
                <a:cubicBezTo>
                  <a:pt x="1462192" y="2544762"/>
                  <a:pt x="1473946" y="2541285"/>
                  <a:pt x="1483895" y="2534652"/>
                </a:cubicBezTo>
                <a:cubicBezTo>
                  <a:pt x="1490232" y="2530428"/>
                  <a:pt x="1549449" y="2483442"/>
                  <a:pt x="1572126" y="2470484"/>
                </a:cubicBezTo>
                <a:cubicBezTo>
                  <a:pt x="1612474" y="2447428"/>
                  <a:pt x="1618578" y="2456954"/>
                  <a:pt x="1652337" y="2406315"/>
                </a:cubicBezTo>
                <a:cubicBezTo>
                  <a:pt x="1693801" y="2344119"/>
                  <a:pt x="1678324" y="2376480"/>
                  <a:pt x="1700463" y="2310063"/>
                </a:cubicBezTo>
                <a:lnTo>
                  <a:pt x="1708484" y="2286000"/>
                </a:lnTo>
                <a:cubicBezTo>
                  <a:pt x="1711158" y="2269958"/>
                  <a:pt x="1712977" y="2253749"/>
                  <a:pt x="1716505" y="2237873"/>
                </a:cubicBezTo>
                <a:cubicBezTo>
                  <a:pt x="1718339" y="2229619"/>
                  <a:pt x="1722475" y="2222012"/>
                  <a:pt x="1724526" y="2213810"/>
                </a:cubicBezTo>
                <a:cubicBezTo>
                  <a:pt x="1727833" y="2200584"/>
                  <a:pt x="1729873" y="2187073"/>
                  <a:pt x="1732547" y="2173705"/>
                </a:cubicBezTo>
                <a:cubicBezTo>
                  <a:pt x="1728018" y="2046897"/>
                  <a:pt x="1735957" y="1998250"/>
                  <a:pt x="1716505" y="1900989"/>
                </a:cubicBezTo>
                <a:cubicBezTo>
                  <a:pt x="1714343" y="1890179"/>
                  <a:pt x="1712826" y="1879037"/>
                  <a:pt x="1708484" y="1868905"/>
                </a:cubicBezTo>
                <a:cubicBezTo>
                  <a:pt x="1704687" y="1860044"/>
                  <a:pt x="1697225" y="1853212"/>
                  <a:pt x="1692442" y="1844842"/>
                </a:cubicBezTo>
                <a:cubicBezTo>
                  <a:pt x="1686510" y="1834460"/>
                  <a:pt x="1682552" y="1823011"/>
                  <a:pt x="1676400" y="1812758"/>
                </a:cubicBezTo>
                <a:cubicBezTo>
                  <a:pt x="1652922" y="1773628"/>
                  <a:pt x="1644617" y="1761334"/>
                  <a:pt x="1612231" y="1732547"/>
                </a:cubicBezTo>
                <a:cubicBezTo>
                  <a:pt x="1599435" y="1721173"/>
                  <a:pt x="1586706" y="1709435"/>
                  <a:pt x="1572126" y="1700463"/>
                </a:cubicBezTo>
                <a:cubicBezTo>
                  <a:pt x="1521475" y="1669293"/>
                  <a:pt x="1520382" y="1671485"/>
                  <a:pt x="1475874" y="1660358"/>
                </a:cubicBezTo>
                <a:cubicBezTo>
                  <a:pt x="1467853" y="1655010"/>
                  <a:pt x="1460671" y="1648113"/>
                  <a:pt x="1451810" y="1644315"/>
                </a:cubicBezTo>
                <a:cubicBezTo>
                  <a:pt x="1441678" y="1639972"/>
                  <a:pt x="1430326" y="1639322"/>
                  <a:pt x="1419726" y="1636294"/>
                </a:cubicBezTo>
                <a:cubicBezTo>
                  <a:pt x="1411596" y="1633971"/>
                  <a:pt x="1403580" y="1631242"/>
                  <a:pt x="1395663" y="1628273"/>
                </a:cubicBezTo>
                <a:cubicBezTo>
                  <a:pt x="1382182" y="1623217"/>
                  <a:pt x="1369217" y="1616784"/>
                  <a:pt x="1355558" y="1612231"/>
                </a:cubicBezTo>
                <a:cubicBezTo>
                  <a:pt x="1330855" y="1603997"/>
                  <a:pt x="1308799" y="1602547"/>
                  <a:pt x="1283368" y="1596189"/>
                </a:cubicBezTo>
                <a:cubicBezTo>
                  <a:pt x="1275166" y="1594138"/>
                  <a:pt x="1267435" y="1590491"/>
                  <a:pt x="1259305" y="1588168"/>
                </a:cubicBezTo>
                <a:cubicBezTo>
                  <a:pt x="1248705" y="1585140"/>
                  <a:pt x="1237821" y="1583175"/>
                  <a:pt x="1227221" y="1580147"/>
                </a:cubicBezTo>
                <a:cubicBezTo>
                  <a:pt x="1211023" y="1575519"/>
                  <a:pt x="1174354" y="1561735"/>
                  <a:pt x="1163053" y="1556084"/>
                </a:cubicBezTo>
                <a:cubicBezTo>
                  <a:pt x="1154430" y="1551773"/>
                  <a:pt x="1146834" y="1545645"/>
                  <a:pt x="1138989" y="1540042"/>
                </a:cubicBezTo>
                <a:cubicBezTo>
                  <a:pt x="1115629" y="1523357"/>
                  <a:pt x="1101254" y="1513396"/>
                  <a:pt x="1082842" y="1491915"/>
                </a:cubicBezTo>
                <a:cubicBezTo>
                  <a:pt x="1074142" y="1481765"/>
                  <a:pt x="1065271" y="1471517"/>
                  <a:pt x="1058779" y="1459831"/>
                </a:cubicBezTo>
                <a:cubicBezTo>
                  <a:pt x="1051787" y="1447245"/>
                  <a:pt x="1047793" y="1433207"/>
                  <a:pt x="1042737" y="1419726"/>
                </a:cubicBezTo>
                <a:cubicBezTo>
                  <a:pt x="1031045" y="1388547"/>
                  <a:pt x="1025180" y="1356006"/>
                  <a:pt x="1018674" y="1323473"/>
                </a:cubicBezTo>
                <a:cubicBezTo>
                  <a:pt x="1022441" y="1259440"/>
                  <a:pt x="1021070" y="1200394"/>
                  <a:pt x="1034716" y="1138989"/>
                </a:cubicBezTo>
                <a:cubicBezTo>
                  <a:pt x="1036550" y="1130735"/>
                  <a:pt x="1039768" y="1122843"/>
                  <a:pt x="1042737" y="1114926"/>
                </a:cubicBezTo>
                <a:cubicBezTo>
                  <a:pt x="1054599" y="1083295"/>
                  <a:pt x="1058632" y="1066947"/>
                  <a:pt x="1082842" y="1042736"/>
                </a:cubicBezTo>
                <a:cubicBezTo>
                  <a:pt x="1089658" y="1035919"/>
                  <a:pt x="1099061" y="1032297"/>
                  <a:pt x="1106905" y="1026694"/>
                </a:cubicBezTo>
                <a:cubicBezTo>
                  <a:pt x="1117783" y="1018924"/>
                  <a:pt x="1129536" y="1012084"/>
                  <a:pt x="1138989" y="1002631"/>
                </a:cubicBezTo>
                <a:cubicBezTo>
                  <a:pt x="1145806" y="995814"/>
                  <a:pt x="1146856" y="983677"/>
                  <a:pt x="1155031" y="978568"/>
                </a:cubicBezTo>
                <a:cubicBezTo>
                  <a:pt x="1169371" y="969606"/>
                  <a:pt x="1188033" y="970088"/>
                  <a:pt x="1203158" y="962526"/>
                </a:cubicBezTo>
                <a:cubicBezTo>
                  <a:pt x="1242804" y="942703"/>
                  <a:pt x="1223899" y="950265"/>
                  <a:pt x="1259305" y="938463"/>
                </a:cubicBezTo>
                <a:cubicBezTo>
                  <a:pt x="1320800" y="941137"/>
                  <a:pt x="1382587" y="939927"/>
                  <a:pt x="1443789" y="946484"/>
                </a:cubicBezTo>
                <a:cubicBezTo>
                  <a:pt x="1458106" y="948018"/>
                  <a:pt x="1470413" y="957470"/>
                  <a:pt x="1483895" y="962526"/>
                </a:cubicBezTo>
                <a:cubicBezTo>
                  <a:pt x="1506910" y="971157"/>
                  <a:pt x="1514758" y="972247"/>
                  <a:pt x="1540042" y="978568"/>
                </a:cubicBezTo>
                <a:cubicBezTo>
                  <a:pt x="1588806" y="1011077"/>
                  <a:pt x="1536996" y="980434"/>
                  <a:pt x="1596189" y="1002631"/>
                </a:cubicBezTo>
                <a:cubicBezTo>
                  <a:pt x="1607385" y="1006829"/>
                  <a:pt x="1617283" y="1013963"/>
                  <a:pt x="1628274" y="1018673"/>
                </a:cubicBezTo>
                <a:cubicBezTo>
                  <a:pt x="1636045" y="1022003"/>
                  <a:pt x="1644316" y="1024020"/>
                  <a:pt x="1652337" y="1026694"/>
                </a:cubicBezTo>
                <a:cubicBezTo>
                  <a:pt x="1791986" y="1119795"/>
                  <a:pt x="1705240" y="1057949"/>
                  <a:pt x="1828800" y="1155031"/>
                </a:cubicBezTo>
                <a:cubicBezTo>
                  <a:pt x="1839312" y="1163290"/>
                  <a:pt x="1851431" y="1169641"/>
                  <a:pt x="1860884" y="1179094"/>
                </a:cubicBezTo>
                <a:cubicBezTo>
                  <a:pt x="1868905" y="1187115"/>
                  <a:pt x="1877565" y="1194545"/>
                  <a:pt x="1884947" y="1203158"/>
                </a:cubicBezTo>
                <a:cubicBezTo>
                  <a:pt x="1901969" y="1223017"/>
                  <a:pt x="1906107" y="1236127"/>
                  <a:pt x="1925053" y="1251284"/>
                </a:cubicBezTo>
                <a:cubicBezTo>
                  <a:pt x="1987325" y="1301101"/>
                  <a:pt x="1900535" y="1216682"/>
                  <a:pt x="1981200" y="1307431"/>
                </a:cubicBezTo>
                <a:cubicBezTo>
                  <a:pt x="1991248" y="1318735"/>
                  <a:pt x="2003999" y="1327576"/>
                  <a:pt x="2013284" y="1339515"/>
                </a:cubicBezTo>
                <a:cubicBezTo>
                  <a:pt x="2022855" y="1351821"/>
                  <a:pt x="2027475" y="1367555"/>
                  <a:pt x="2037347" y="1379621"/>
                </a:cubicBezTo>
                <a:cubicBezTo>
                  <a:pt x="2051713" y="1397180"/>
                  <a:pt x="2071862" y="1409597"/>
                  <a:pt x="2085474" y="1427747"/>
                </a:cubicBezTo>
                <a:cubicBezTo>
                  <a:pt x="2093495" y="1438442"/>
                  <a:pt x="2101767" y="1448953"/>
                  <a:pt x="2109537" y="1459831"/>
                </a:cubicBezTo>
                <a:cubicBezTo>
                  <a:pt x="2115140" y="1467675"/>
                  <a:pt x="2119408" y="1476488"/>
                  <a:pt x="2125579" y="1483894"/>
                </a:cubicBezTo>
                <a:cubicBezTo>
                  <a:pt x="2132841" y="1492609"/>
                  <a:pt x="2142172" y="1499421"/>
                  <a:pt x="2149642" y="1507958"/>
                </a:cubicBezTo>
                <a:cubicBezTo>
                  <a:pt x="2160915" y="1520842"/>
                  <a:pt x="2171908" y="1534038"/>
                  <a:pt x="2181726" y="1548063"/>
                </a:cubicBezTo>
                <a:cubicBezTo>
                  <a:pt x="2190666" y="1560835"/>
                  <a:pt x="2195808" y="1576191"/>
                  <a:pt x="2205789" y="1588168"/>
                </a:cubicBezTo>
                <a:cubicBezTo>
                  <a:pt x="2222734" y="1608501"/>
                  <a:pt x="2247255" y="1622292"/>
                  <a:pt x="2261937" y="1644315"/>
                </a:cubicBezTo>
                <a:lnTo>
                  <a:pt x="2294021" y="1692442"/>
                </a:lnTo>
                <a:cubicBezTo>
                  <a:pt x="2299368" y="1700463"/>
                  <a:pt x="2300918" y="1713457"/>
                  <a:pt x="2310063" y="1716505"/>
                </a:cubicBezTo>
                <a:cubicBezTo>
                  <a:pt x="2334228" y="1724560"/>
                  <a:pt x="2380201" y="1740568"/>
                  <a:pt x="2398295" y="1740568"/>
                </a:cubicBezTo>
                <a:lnTo>
                  <a:pt x="2430379" y="1740568"/>
                </a:ln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lets you start at Any Node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9C335874-CE4D-4BE9-9772-129CC31D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24" y="1375791"/>
            <a:ext cx="4649522" cy="47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790031"/>
            <a:ext cx="12191999" cy="1086644"/>
          </a:xfrm>
        </p:spPr>
        <p:txBody>
          <a:bodyPr>
            <a:noAutofit/>
          </a:bodyPr>
          <a:lstStyle/>
          <a:p>
            <a:r>
              <a:rPr lang="en-US" sz="6000" dirty="0"/>
              <a:t>Components of GraphQL API</a:t>
            </a:r>
          </a:p>
        </p:txBody>
      </p:sp>
    </p:spTree>
    <p:extLst>
      <p:ext uri="{BB962C8B-B14F-4D97-AF65-F5344CB8AC3E}">
        <p14:creationId xmlns:p14="http://schemas.microsoft.com/office/powerpoint/2010/main" val="3297260396"/>
      </p:ext>
    </p:extLst>
  </p:cSld>
  <p:clrMapOvr>
    <a:masterClrMapping/>
  </p:clrMapOvr>
</p:sld>
</file>

<file path=ppt/theme/theme1.xml><?xml version="1.0" encoding="utf-8"?>
<a:theme xmlns:a="http://schemas.openxmlformats.org/drawingml/2006/main" name="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FS_Ilox Co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SI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traloxPowerPointTemplate">
  <a:themeElements>
    <a:clrScheme name="Intralox 2019">
      <a:dk1>
        <a:srgbClr val="333333"/>
      </a:dk1>
      <a:lt1>
        <a:srgbClr val="FFFFFF"/>
      </a:lt1>
      <a:dk2>
        <a:srgbClr val="4D4D4F"/>
      </a:dk2>
      <a:lt2>
        <a:srgbClr val="FFFFFF"/>
      </a:lt2>
      <a:accent1>
        <a:srgbClr val="FFA400"/>
      </a:accent1>
      <a:accent2>
        <a:srgbClr val="479EBC"/>
      </a:accent2>
      <a:accent3>
        <a:srgbClr val="00708D"/>
      </a:accent3>
      <a:accent4>
        <a:srgbClr val="ACD3E1"/>
      </a:accent4>
      <a:accent5>
        <a:srgbClr val="E36C00"/>
      </a:accent5>
      <a:accent6>
        <a:srgbClr val="B3B5B8"/>
      </a:accent6>
      <a:hlink>
        <a:srgbClr val="73C8C9"/>
      </a:hlink>
      <a:folHlink>
        <a:srgbClr val="73C8C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C72455-62FA-4668-A253-E2C35F216CBF}" vid="{6AACE6A1-0034-4BF3-8B3E-B4C83F4773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3B6EF5CB5D40B79F6CA2158559F8" ma:contentTypeVersion="13" ma:contentTypeDescription="Create a new document." ma:contentTypeScope="" ma:versionID="44d00a5e3498faf07a0b9ebbbc5e5639">
  <xsd:schema xmlns:xsd="http://www.w3.org/2001/XMLSchema" xmlns:xs="http://www.w3.org/2001/XMLSchema" xmlns:p="http://schemas.microsoft.com/office/2006/metadata/properties" xmlns:ns3="d76bc313-e1f8-4187-b0b6-3ff61bcd42c1" xmlns:ns4="e51fa72c-b3d7-460c-a933-a681aeaf8f27" targetNamespace="http://schemas.microsoft.com/office/2006/metadata/properties" ma:root="true" ma:fieldsID="880ddab2ef24c9d984f5324bfc0f1c1a" ns3:_="" ns4:_="">
    <xsd:import namespace="d76bc313-e1f8-4187-b0b6-3ff61bcd42c1"/>
    <xsd:import namespace="e51fa72c-b3d7-460c-a933-a681aeaf8f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bc313-e1f8-4187-b0b6-3ff61bcd42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fa72c-b3d7-460c-a933-a681aeaf8f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F22F8-A1B0-490F-89C6-9DAD22FE58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438907-DD50-4A4A-8928-507701E631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3DA571-F483-49DE-AFD4-67D44B2E97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6bc313-e1f8-4187-b0b6-3ff61bcd42c1"/>
    <ds:schemaRef ds:uri="e51fa72c-b3d7-460c-a933-a681aeaf8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CFS-FSI_2015</Template>
  <TotalTime>2680</TotalTime>
  <Words>1157</Words>
  <Application>Microsoft Office PowerPoint</Application>
  <PresentationFormat>Widescreen</PresentationFormat>
  <Paragraphs>179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Helvetica</vt:lpstr>
      <vt:lpstr>Mission Gothic Regular</vt:lpstr>
      <vt:lpstr>Nexa Bold</vt:lpstr>
      <vt:lpstr>Open Sans</vt:lpstr>
      <vt:lpstr>CFS-FSI_2015</vt:lpstr>
      <vt:lpstr>CFS_Ilox Co</vt:lpstr>
      <vt:lpstr>FSI</vt:lpstr>
      <vt:lpstr>1_CFS-FSI_2015</vt:lpstr>
      <vt:lpstr>IntraloxPowerPointTemplate</vt:lpstr>
      <vt:lpstr>Introduction to GraphQL</vt:lpstr>
      <vt:lpstr>Before we start!!</vt:lpstr>
      <vt:lpstr>PowerPoint Presentation</vt:lpstr>
      <vt:lpstr>Graph</vt:lpstr>
      <vt:lpstr>QL</vt:lpstr>
      <vt:lpstr>PowerPoint Presentation</vt:lpstr>
      <vt:lpstr>PowerPoint Presentation</vt:lpstr>
      <vt:lpstr>GraphQL lets you start at Any Node</vt:lpstr>
      <vt:lpstr>PowerPoint Presentation</vt:lpstr>
      <vt:lpstr>Components of GraphQL API</vt:lpstr>
      <vt:lpstr>Components of GraphQL API</vt:lpstr>
      <vt:lpstr>Components of GraphQL API</vt:lpstr>
      <vt:lpstr>PowerPoint Presentation</vt:lpstr>
      <vt:lpstr>GraphQL enables efficient data loading</vt:lpstr>
      <vt:lpstr>GraphQL enables efficient data loading</vt:lpstr>
      <vt:lpstr>GraphQL enables efficient data loading</vt:lpstr>
      <vt:lpstr>GraphQL enables efficient data loading</vt:lpstr>
      <vt:lpstr>GraphQL enables more efficient caching</vt:lpstr>
      <vt:lpstr>PowerPoint Presentation</vt:lpstr>
      <vt:lpstr>GraphQL enables Fine Grain Permissions Checks</vt:lpstr>
      <vt:lpstr>GraphQL enables Fine Grain Error Messages</vt:lpstr>
      <vt:lpstr>GraphQL enables writing less code</vt:lpstr>
      <vt:lpstr>PowerPoint Presentation</vt:lpstr>
      <vt:lpstr>GraphQL enables easy ways to mix different data sources</vt:lpstr>
      <vt:lpstr>Why Industry Leaders are using GraphQL</vt:lpstr>
      <vt:lpstr>Why did we decide to use GraphQL with CXP?</vt:lpstr>
      <vt:lpstr>Real Demo + Questions?</vt:lpstr>
      <vt:lpstr>Extra Slides Below</vt:lpstr>
      <vt:lpstr>Benefit of thinking of app data as a graph</vt:lpstr>
      <vt:lpstr>Challenges with REST</vt:lpstr>
      <vt:lpstr>Consideration with GraphQL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Krishna Regmi</dc:creator>
  <cp:lastModifiedBy>Krishna Regmi</cp:lastModifiedBy>
  <cp:revision>120</cp:revision>
  <dcterms:created xsi:type="dcterms:W3CDTF">2020-02-18T19:11:32Z</dcterms:created>
  <dcterms:modified xsi:type="dcterms:W3CDTF">2020-02-20T16:34:46Z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0x0101009B223B6EF5CB5D40B79F6CA2158559F8</vt:lpwstr>
  </property>
</Properties>
</file>