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D2AE0-ADEF-48E6-97DF-6ADD7BA7A7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60BF28-9221-483E-9F9E-1D7F64A364D3}">
      <dgm:prSet/>
      <dgm:spPr/>
      <dgm:t>
        <a:bodyPr/>
        <a:lstStyle/>
        <a:p>
          <a:r>
            <a:rPr lang="en-US"/>
            <a:t>Set up HTML</a:t>
          </a:r>
        </a:p>
      </dgm:t>
    </dgm:pt>
    <dgm:pt modelId="{D64F8588-A6E5-4B11-A725-11FEE77CD821}" type="parTrans" cxnId="{F033A6C8-B5EF-4DF7-8A23-31B10A876183}">
      <dgm:prSet/>
      <dgm:spPr/>
      <dgm:t>
        <a:bodyPr/>
        <a:lstStyle/>
        <a:p>
          <a:endParaRPr lang="en-US"/>
        </a:p>
      </dgm:t>
    </dgm:pt>
    <dgm:pt modelId="{09E71532-A271-4994-86C6-D7236F79B7EC}" type="sibTrans" cxnId="{F033A6C8-B5EF-4DF7-8A23-31B10A876183}">
      <dgm:prSet/>
      <dgm:spPr/>
      <dgm:t>
        <a:bodyPr/>
        <a:lstStyle/>
        <a:p>
          <a:endParaRPr lang="en-US"/>
        </a:p>
      </dgm:t>
    </dgm:pt>
    <dgm:pt modelId="{F36C7A34-31C1-4CC9-B33B-1E08EFC9D97B}">
      <dgm:prSet/>
      <dgm:spPr/>
      <dgm:t>
        <a:bodyPr/>
        <a:lstStyle/>
        <a:p>
          <a:r>
            <a:rPr lang="en-US" dirty="0"/>
            <a:t>Randomize Computer Selection</a:t>
          </a:r>
        </a:p>
      </dgm:t>
    </dgm:pt>
    <dgm:pt modelId="{7406DB56-82BA-427A-8EA4-DD1B5C7FAF12}" type="parTrans" cxnId="{EE106592-6C03-4C73-A0D1-9D307AE9A06D}">
      <dgm:prSet/>
      <dgm:spPr/>
      <dgm:t>
        <a:bodyPr/>
        <a:lstStyle/>
        <a:p>
          <a:endParaRPr lang="en-US"/>
        </a:p>
      </dgm:t>
    </dgm:pt>
    <dgm:pt modelId="{9CF1D663-421D-4308-9C39-156502571A57}" type="sibTrans" cxnId="{EE106592-6C03-4C73-A0D1-9D307AE9A06D}">
      <dgm:prSet/>
      <dgm:spPr/>
      <dgm:t>
        <a:bodyPr/>
        <a:lstStyle/>
        <a:p>
          <a:endParaRPr lang="en-US"/>
        </a:p>
      </dgm:t>
    </dgm:pt>
    <dgm:pt modelId="{0BA65B6C-317B-43AE-8FE8-19B27C922F1F}">
      <dgm:prSet/>
      <dgm:spPr/>
      <dgm:t>
        <a:bodyPr/>
        <a:lstStyle/>
        <a:p>
          <a:r>
            <a:rPr lang="en-US"/>
            <a:t>Identify Player Selection</a:t>
          </a:r>
        </a:p>
      </dgm:t>
    </dgm:pt>
    <dgm:pt modelId="{A0562D73-EC5F-4ED3-8093-67743ED694FA}" type="parTrans" cxnId="{DFD61B06-F5F8-4969-8820-2B40B66781B0}">
      <dgm:prSet/>
      <dgm:spPr/>
      <dgm:t>
        <a:bodyPr/>
        <a:lstStyle/>
        <a:p>
          <a:endParaRPr lang="en-US"/>
        </a:p>
      </dgm:t>
    </dgm:pt>
    <dgm:pt modelId="{096CF5C3-658B-42F4-9E68-834440037C1B}" type="sibTrans" cxnId="{DFD61B06-F5F8-4969-8820-2B40B66781B0}">
      <dgm:prSet/>
      <dgm:spPr/>
      <dgm:t>
        <a:bodyPr/>
        <a:lstStyle/>
        <a:p>
          <a:endParaRPr lang="en-US"/>
        </a:p>
      </dgm:t>
    </dgm:pt>
    <dgm:pt modelId="{D9BE110D-E2D1-4C8F-B6EC-2B85839D36E3}">
      <dgm:prSet/>
      <dgm:spPr/>
      <dgm:t>
        <a:bodyPr/>
        <a:lstStyle/>
        <a:p>
          <a:r>
            <a:rPr lang="en-US"/>
            <a:t>Check for Improper Inputs</a:t>
          </a:r>
        </a:p>
      </dgm:t>
    </dgm:pt>
    <dgm:pt modelId="{28ED546E-8EFE-4937-82E5-FBDACDD6F45A}" type="parTrans" cxnId="{A6E41845-B8E3-45E2-89B8-2211C9EF0CAE}">
      <dgm:prSet/>
      <dgm:spPr/>
      <dgm:t>
        <a:bodyPr/>
        <a:lstStyle/>
        <a:p>
          <a:endParaRPr lang="en-US"/>
        </a:p>
      </dgm:t>
    </dgm:pt>
    <dgm:pt modelId="{E9EAF471-DE6D-44CE-B019-31A80A699FC2}" type="sibTrans" cxnId="{A6E41845-B8E3-45E2-89B8-2211C9EF0CAE}">
      <dgm:prSet/>
      <dgm:spPr/>
      <dgm:t>
        <a:bodyPr/>
        <a:lstStyle/>
        <a:p>
          <a:endParaRPr lang="en-US"/>
        </a:p>
      </dgm:t>
    </dgm:pt>
    <dgm:pt modelId="{8DB4D060-77F1-49EE-BB8B-6DC521A17DAF}">
      <dgm:prSet/>
      <dgm:spPr/>
      <dgm:t>
        <a:bodyPr/>
        <a:lstStyle/>
        <a:p>
          <a:r>
            <a:rPr lang="en-US" dirty="0"/>
            <a:t>Calculate Winner</a:t>
          </a:r>
        </a:p>
      </dgm:t>
    </dgm:pt>
    <dgm:pt modelId="{AF440E01-193D-40CF-8DA4-F380790E772E}" type="parTrans" cxnId="{0E0F52A3-2768-4512-B25F-383F72C97732}">
      <dgm:prSet/>
      <dgm:spPr/>
      <dgm:t>
        <a:bodyPr/>
        <a:lstStyle/>
        <a:p>
          <a:endParaRPr lang="en-US"/>
        </a:p>
      </dgm:t>
    </dgm:pt>
    <dgm:pt modelId="{34FAA65F-C4FE-48D6-81A6-C4532D7D79E5}" type="sibTrans" cxnId="{0E0F52A3-2768-4512-B25F-383F72C97732}">
      <dgm:prSet/>
      <dgm:spPr/>
      <dgm:t>
        <a:bodyPr/>
        <a:lstStyle/>
        <a:p>
          <a:endParaRPr lang="en-US"/>
        </a:p>
      </dgm:t>
    </dgm:pt>
    <dgm:pt modelId="{5CFC1493-35B3-41B0-87B3-289A915D03D2}">
      <dgm:prSet/>
      <dgm:spPr/>
      <dgm:t>
        <a:bodyPr/>
        <a:lstStyle/>
        <a:p>
          <a:r>
            <a:rPr lang="en-US" dirty="0"/>
            <a:t>Display Score and Reset Input</a:t>
          </a:r>
        </a:p>
      </dgm:t>
    </dgm:pt>
    <dgm:pt modelId="{B7D0BD58-134C-4268-8154-257CB38D87D7}" type="parTrans" cxnId="{EA23492D-9E08-4490-AE1C-C64E3A4A202F}">
      <dgm:prSet/>
      <dgm:spPr/>
      <dgm:t>
        <a:bodyPr/>
        <a:lstStyle/>
        <a:p>
          <a:endParaRPr lang="en-US"/>
        </a:p>
      </dgm:t>
    </dgm:pt>
    <dgm:pt modelId="{D189CFA8-C8B9-4A82-ACF9-BFA0F5F1385E}" type="sibTrans" cxnId="{EA23492D-9E08-4490-AE1C-C64E3A4A202F}">
      <dgm:prSet/>
      <dgm:spPr/>
      <dgm:t>
        <a:bodyPr/>
        <a:lstStyle/>
        <a:p>
          <a:endParaRPr lang="en-US"/>
        </a:p>
      </dgm:t>
    </dgm:pt>
    <dgm:pt modelId="{D080E246-01CB-495A-BCA4-4459E004BFAB}" type="pres">
      <dgm:prSet presAssocID="{BC1D2AE0-ADEF-48E6-97DF-6ADD7BA7A784}" presName="root" presStyleCnt="0">
        <dgm:presLayoutVars>
          <dgm:dir/>
          <dgm:resizeHandles val="exact"/>
        </dgm:presLayoutVars>
      </dgm:prSet>
      <dgm:spPr/>
    </dgm:pt>
    <dgm:pt modelId="{A3447D55-60A7-4309-8A52-F866D65D6A0F}" type="pres">
      <dgm:prSet presAssocID="{0260BF28-9221-483E-9F9E-1D7F64A364D3}" presName="compNode" presStyleCnt="0"/>
      <dgm:spPr/>
    </dgm:pt>
    <dgm:pt modelId="{E637336F-DAEC-4B4F-99DF-4E42E60B5033}" type="pres">
      <dgm:prSet presAssocID="{0260BF28-9221-483E-9F9E-1D7F64A364D3}" presName="bgRect" presStyleLbl="bgShp" presStyleIdx="0" presStyleCnt="5"/>
      <dgm:spPr/>
    </dgm:pt>
    <dgm:pt modelId="{CDCE6571-116C-40E8-8582-0615CFAAC093}" type="pres">
      <dgm:prSet presAssocID="{0260BF28-9221-483E-9F9E-1D7F64A364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1DED6B0-5348-4161-9C86-F10913493F37}" type="pres">
      <dgm:prSet presAssocID="{0260BF28-9221-483E-9F9E-1D7F64A364D3}" presName="spaceRect" presStyleCnt="0"/>
      <dgm:spPr/>
    </dgm:pt>
    <dgm:pt modelId="{FB5F2D75-6A88-43C0-AA3E-E55F03BE37A0}" type="pres">
      <dgm:prSet presAssocID="{0260BF28-9221-483E-9F9E-1D7F64A364D3}" presName="parTx" presStyleLbl="revTx" presStyleIdx="0" presStyleCnt="6">
        <dgm:presLayoutVars>
          <dgm:chMax val="0"/>
          <dgm:chPref val="0"/>
        </dgm:presLayoutVars>
      </dgm:prSet>
      <dgm:spPr/>
    </dgm:pt>
    <dgm:pt modelId="{A4BAFA97-10B5-4AA4-BBA0-EF35F75305FA}" type="pres">
      <dgm:prSet presAssocID="{09E71532-A271-4994-86C6-D7236F79B7EC}" presName="sibTrans" presStyleCnt="0"/>
      <dgm:spPr/>
    </dgm:pt>
    <dgm:pt modelId="{E5CC27EC-FB3D-41AF-9DF3-D6959E2AF415}" type="pres">
      <dgm:prSet presAssocID="{F36C7A34-31C1-4CC9-B33B-1E08EFC9D97B}" presName="compNode" presStyleCnt="0"/>
      <dgm:spPr/>
    </dgm:pt>
    <dgm:pt modelId="{9D02D1B4-A69D-4D51-A695-4E87BE85FB6A}" type="pres">
      <dgm:prSet presAssocID="{F36C7A34-31C1-4CC9-B33B-1E08EFC9D97B}" presName="bgRect" presStyleLbl="bgShp" presStyleIdx="1" presStyleCnt="5"/>
      <dgm:spPr/>
    </dgm:pt>
    <dgm:pt modelId="{EAECDE5E-2026-43C5-B572-D3A4FFBB910A}" type="pres">
      <dgm:prSet presAssocID="{F36C7A34-31C1-4CC9-B33B-1E08EFC9D9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B38A87E-5035-4F8A-B425-7AA86040ADF8}" type="pres">
      <dgm:prSet presAssocID="{F36C7A34-31C1-4CC9-B33B-1E08EFC9D97B}" presName="spaceRect" presStyleCnt="0"/>
      <dgm:spPr/>
    </dgm:pt>
    <dgm:pt modelId="{571785F6-3689-42A1-BCAE-B8C18ECFAC3F}" type="pres">
      <dgm:prSet presAssocID="{F36C7A34-31C1-4CC9-B33B-1E08EFC9D97B}" presName="parTx" presStyleLbl="revTx" presStyleIdx="1" presStyleCnt="6">
        <dgm:presLayoutVars>
          <dgm:chMax val="0"/>
          <dgm:chPref val="0"/>
        </dgm:presLayoutVars>
      </dgm:prSet>
      <dgm:spPr/>
    </dgm:pt>
    <dgm:pt modelId="{0FE12908-3015-4829-B8D4-2CAF1C6C7C46}" type="pres">
      <dgm:prSet presAssocID="{9CF1D663-421D-4308-9C39-156502571A57}" presName="sibTrans" presStyleCnt="0"/>
      <dgm:spPr/>
    </dgm:pt>
    <dgm:pt modelId="{BAD4E32A-51C1-40E1-B1D9-8F6EBC10219D}" type="pres">
      <dgm:prSet presAssocID="{0BA65B6C-317B-43AE-8FE8-19B27C922F1F}" presName="compNode" presStyleCnt="0"/>
      <dgm:spPr/>
    </dgm:pt>
    <dgm:pt modelId="{C745B7A9-E07B-488A-88B1-996CBB70CF1F}" type="pres">
      <dgm:prSet presAssocID="{0BA65B6C-317B-43AE-8FE8-19B27C922F1F}" presName="bgRect" presStyleLbl="bgShp" presStyleIdx="2" presStyleCnt="5"/>
      <dgm:spPr/>
    </dgm:pt>
    <dgm:pt modelId="{37DD39CD-E6A6-435C-905A-A8A1B28BDCE2}" type="pres">
      <dgm:prSet presAssocID="{0BA65B6C-317B-43AE-8FE8-19B27C922F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D7B82F-A90B-4DE6-85D7-3B4E894A2D95}" type="pres">
      <dgm:prSet presAssocID="{0BA65B6C-317B-43AE-8FE8-19B27C922F1F}" presName="spaceRect" presStyleCnt="0"/>
      <dgm:spPr/>
    </dgm:pt>
    <dgm:pt modelId="{B0D1BD86-F7B6-4D94-9C01-E41F6F71E20A}" type="pres">
      <dgm:prSet presAssocID="{0BA65B6C-317B-43AE-8FE8-19B27C922F1F}" presName="parTx" presStyleLbl="revTx" presStyleIdx="2" presStyleCnt="6">
        <dgm:presLayoutVars>
          <dgm:chMax val="0"/>
          <dgm:chPref val="0"/>
        </dgm:presLayoutVars>
      </dgm:prSet>
      <dgm:spPr/>
    </dgm:pt>
    <dgm:pt modelId="{983A876A-41FA-41F0-AAB7-6F10B1F15258}" type="pres">
      <dgm:prSet presAssocID="{0BA65B6C-317B-43AE-8FE8-19B27C922F1F}" presName="desTx" presStyleLbl="revTx" presStyleIdx="3" presStyleCnt="6">
        <dgm:presLayoutVars/>
      </dgm:prSet>
      <dgm:spPr/>
    </dgm:pt>
    <dgm:pt modelId="{B2308A89-AB8D-41C3-9435-859949964C43}" type="pres">
      <dgm:prSet presAssocID="{096CF5C3-658B-42F4-9E68-834440037C1B}" presName="sibTrans" presStyleCnt="0"/>
      <dgm:spPr/>
    </dgm:pt>
    <dgm:pt modelId="{781F5A16-626E-4E34-B4E9-AEC5F294C12B}" type="pres">
      <dgm:prSet presAssocID="{8DB4D060-77F1-49EE-BB8B-6DC521A17DAF}" presName="compNode" presStyleCnt="0"/>
      <dgm:spPr/>
    </dgm:pt>
    <dgm:pt modelId="{7D5DB172-0A4B-48B7-9B54-B9BA1864A90B}" type="pres">
      <dgm:prSet presAssocID="{8DB4D060-77F1-49EE-BB8B-6DC521A17DAF}" presName="bgRect" presStyleLbl="bgShp" presStyleIdx="3" presStyleCnt="5"/>
      <dgm:spPr/>
    </dgm:pt>
    <dgm:pt modelId="{D4776C16-B1A7-459A-A839-1ECF7A1A2F29}" type="pres">
      <dgm:prSet presAssocID="{8DB4D060-77F1-49EE-BB8B-6DC521A17D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774B96E-D8AC-44BA-9119-AD31E47E8826}" type="pres">
      <dgm:prSet presAssocID="{8DB4D060-77F1-49EE-BB8B-6DC521A17DAF}" presName="spaceRect" presStyleCnt="0"/>
      <dgm:spPr/>
    </dgm:pt>
    <dgm:pt modelId="{35E43630-2C0B-4525-9CBB-6A0C5C40B6B2}" type="pres">
      <dgm:prSet presAssocID="{8DB4D060-77F1-49EE-BB8B-6DC521A17DAF}" presName="parTx" presStyleLbl="revTx" presStyleIdx="4" presStyleCnt="6">
        <dgm:presLayoutVars>
          <dgm:chMax val="0"/>
          <dgm:chPref val="0"/>
        </dgm:presLayoutVars>
      </dgm:prSet>
      <dgm:spPr/>
    </dgm:pt>
    <dgm:pt modelId="{9A22B6E5-EC97-4954-844F-3F474036023D}" type="pres">
      <dgm:prSet presAssocID="{34FAA65F-C4FE-48D6-81A6-C4532D7D79E5}" presName="sibTrans" presStyleCnt="0"/>
      <dgm:spPr/>
    </dgm:pt>
    <dgm:pt modelId="{553B693E-B4B5-4C95-8E3C-E68EF380B968}" type="pres">
      <dgm:prSet presAssocID="{5CFC1493-35B3-41B0-87B3-289A915D03D2}" presName="compNode" presStyleCnt="0"/>
      <dgm:spPr/>
    </dgm:pt>
    <dgm:pt modelId="{4D07F83C-7D04-414F-A95A-483D1EF767C9}" type="pres">
      <dgm:prSet presAssocID="{5CFC1493-35B3-41B0-87B3-289A915D03D2}" presName="bgRect" presStyleLbl="bgShp" presStyleIdx="4" presStyleCnt="5"/>
      <dgm:spPr/>
    </dgm:pt>
    <dgm:pt modelId="{7E1AEEDF-4096-4D8C-9711-3553F47BCE55}" type="pres">
      <dgm:prSet presAssocID="{5CFC1493-35B3-41B0-87B3-289A915D03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E21EE43A-C5B1-4F3E-8A85-1F91126F023E}" type="pres">
      <dgm:prSet presAssocID="{5CFC1493-35B3-41B0-87B3-289A915D03D2}" presName="spaceRect" presStyleCnt="0"/>
      <dgm:spPr/>
    </dgm:pt>
    <dgm:pt modelId="{472891DD-77E3-48CB-991E-DF2F39C36805}" type="pres">
      <dgm:prSet presAssocID="{5CFC1493-35B3-41B0-87B3-289A915D03D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FD61B06-F5F8-4969-8820-2B40B66781B0}" srcId="{BC1D2AE0-ADEF-48E6-97DF-6ADD7BA7A784}" destId="{0BA65B6C-317B-43AE-8FE8-19B27C922F1F}" srcOrd="2" destOrd="0" parTransId="{A0562D73-EC5F-4ED3-8093-67743ED694FA}" sibTransId="{096CF5C3-658B-42F4-9E68-834440037C1B}"/>
    <dgm:cxn modelId="{75DB8A1F-F7DF-4DA1-BC0E-60BFB84200BA}" type="presOf" srcId="{5CFC1493-35B3-41B0-87B3-289A915D03D2}" destId="{472891DD-77E3-48CB-991E-DF2F39C36805}" srcOrd="0" destOrd="0" presId="urn:microsoft.com/office/officeart/2018/2/layout/IconVerticalSolidList"/>
    <dgm:cxn modelId="{EA23492D-9E08-4490-AE1C-C64E3A4A202F}" srcId="{BC1D2AE0-ADEF-48E6-97DF-6ADD7BA7A784}" destId="{5CFC1493-35B3-41B0-87B3-289A915D03D2}" srcOrd="4" destOrd="0" parTransId="{B7D0BD58-134C-4268-8154-257CB38D87D7}" sibTransId="{D189CFA8-C8B9-4A82-ACF9-BFA0F5F1385E}"/>
    <dgm:cxn modelId="{49BBA031-C660-41AD-B63E-204036F8FD59}" type="presOf" srcId="{0BA65B6C-317B-43AE-8FE8-19B27C922F1F}" destId="{B0D1BD86-F7B6-4D94-9C01-E41F6F71E20A}" srcOrd="0" destOrd="0" presId="urn:microsoft.com/office/officeart/2018/2/layout/IconVerticalSolidList"/>
    <dgm:cxn modelId="{861C3F42-775B-4BBE-AA7F-A43A15636483}" type="presOf" srcId="{0260BF28-9221-483E-9F9E-1D7F64A364D3}" destId="{FB5F2D75-6A88-43C0-AA3E-E55F03BE37A0}" srcOrd="0" destOrd="0" presId="urn:microsoft.com/office/officeart/2018/2/layout/IconVerticalSolidList"/>
    <dgm:cxn modelId="{A6E41845-B8E3-45E2-89B8-2211C9EF0CAE}" srcId="{0BA65B6C-317B-43AE-8FE8-19B27C922F1F}" destId="{D9BE110D-E2D1-4C8F-B6EC-2B85839D36E3}" srcOrd="0" destOrd="0" parTransId="{28ED546E-8EFE-4937-82E5-FBDACDD6F45A}" sibTransId="{E9EAF471-DE6D-44CE-B019-31A80A699FC2}"/>
    <dgm:cxn modelId="{E4D4694C-1CF0-4433-9959-0988F0D68674}" type="presOf" srcId="{F36C7A34-31C1-4CC9-B33B-1E08EFC9D97B}" destId="{571785F6-3689-42A1-BCAE-B8C18ECFAC3F}" srcOrd="0" destOrd="0" presId="urn:microsoft.com/office/officeart/2018/2/layout/IconVerticalSolidList"/>
    <dgm:cxn modelId="{EE106592-6C03-4C73-A0D1-9D307AE9A06D}" srcId="{BC1D2AE0-ADEF-48E6-97DF-6ADD7BA7A784}" destId="{F36C7A34-31C1-4CC9-B33B-1E08EFC9D97B}" srcOrd="1" destOrd="0" parTransId="{7406DB56-82BA-427A-8EA4-DD1B5C7FAF12}" sibTransId="{9CF1D663-421D-4308-9C39-156502571A57}"/>
    <dgm:cxn modelId="{84D9B6A0-D7AD-4175-B76A-16D0BBCE21DD}" type="presOf" srcId="{8DB4D060-77F1-49EE-BB8B-6DC521A17DAF}" destId="{35E43630-2C0B-4525-9CBB-6A0C5C40B6B2}" srcOrd="0" destOrd="0" presId="urn:microsoft.com/office/officeart/2018/2/layout/IconVerticalSolidList"/>
    <dgm:cxn modelId="{0E0F52A3-2768-4512-B25F-383F72C97732}" srcId="{BC1D2AE0-ADEF-48E6-97DF-6ADD7BA7A784}" destId="{8DB4D060-77F1-49EE-BB8B-6DC521A17DAF}" srcOrd="3" destOrd="0" parTransId="{AF440E01-193D-40CF-8DA4-F380790E772E}" sibTransId="{34FAA65F-C4FE-48D6-81A6-C4532D7D79E5}"/>
    <dgm:cxn modelId="{F654FDAC-8931-4E32-8BAA-6C86E53FAF59}" type="presOf" srcId="{BC1D2AE0-ADEF-48E6-97DF-6ADD7BA7A784}" destId="{D080E246-01CB-495A-BCA4-4459E004BFAB}" srcOrd="0" destOrd="0" presId="urn:microsoft.com/office/officeart/2018/2/layout/IconVerticalSolidList"/>
    <dgm:cxn modelId="{CEECF1B5-8539-4453-9135-2B25FCE50B6A}" type="presOf" srcId="{D9BE110D-E2D1-4C8F-B6EC-2B85839D36E3}" destId="{983A876A-41FA-41F0-AAB7-6F10B1F15258}" srcOrd="0" destOrd="0" presId="urn:microsoft.com/office/officeart/2018/2/layout/IconVerticalSolidList"/>
    <dgm:cxn modelId="{F033A6C8-B5EF-4DF7-8A23-31B10A876183}" srcId="{BC1D2AE0-ADEF-48E6-97DF-6ADD7BA7A784}" destId="{0260BF28-9221-483E-9F9E-1D7F64A364D3}" srcOrd="0" destOrd="0" parTransId="{D64F8588-A6E5-4B11-A725-11FEE77CD821}" sibTransId="{09E71532-A271-4994-86C6-D7236F79B7EC}"/>
    <dgm:cxn modelId="{B925896B-0841-4F97-A440-2A5B5B3D88A2}" type="presParOf" srcId="{D080E246-01CB-495A-BCA4-4459E004BFAB}" destId="{A3447D55-60A7-4309-8A52-F866D65D6A0F}" srcOrd="0" destOrd="0" presId="urn:microsoft.com/office/officeart/2018/2/layout/IconVerticalSolidList"/>
    <dgm:cxn modelId="{FA1B4D0B-DFBC-46A6-8292-2DFDFEEF7990}" type="presParOf" srcId="{A3447D55-60A7-4309-8A52-F866D65D6A0F}" destId="{E637336F-DAEC-4B4F-99DF-4E42E60B5033}" srcOrd="0" destOrd="0" presId="urn:microsoft.com/office/officeart/2018/2/layout/IconVerticalSolidList"/>
    <dgm:cxn modelId="{DE944021-DC74-434B-8EC7-1241A9C07B4C}" type="presParOf" srcId="{A3447D55-60A7-4309-8A52-F866D65D6A0F}" destId="{CDCE6571-116C-40E8-8582-0615CFAAC093}" srcOrd="1" destOrd="0" presId="urn:microsoft.com/office/officeart/2018/2/layout/IconVerticalSolidList"/>
    <dgm:cxn modelId="{AFC4B6D4-3FB9-4B21-A456-B46059A9D7A8}" type="presParOf" srcId="{A3447D55-60A7-4309-8A52-F866D65D6A0F}" destId="{91DED6B0-5348-4161-9C86-F10913493F37}" srcOrd="2" destOrd="0" presId="urn:microsoft.com/office/officeart/2018/2/layout/IconVerticalSolidList"/>
    <dgm:cxn modelId="{8B5ACE99-A907-41C0-839C-36D936706D47}" type="presParOf" srcId="{A3447D55-60A7-4309-8A52-F866D65D6A0F}" destId="{FB5F2D75-6A88-43C0-AA3E-E55F03BE37A0}" srcOrd="3" destOrd="0" presId="urn:microsoft.com/office/officeart/2018/2/layout/IconVerticalSolidList"/>
    <dgm:cxn modelId="{7BE3FB4F-4537-4E87-B77E-727E736EE8C9}" type="presParOf" srcId="{D080E246-01CB-495A-BCA4-4459E004BFAB}" destId="{A4BAFA97-10B5-4AA4-BBA0-EF35F75305FA}" srcOrd="1" destOrd="0" presId="urn:microsoft.com/office/officeart/2018/2/layout/IconVerticalSolidList"/>
    <dgm:cxn modelId="{6516A055-0FC0-4214-BD64-78CF272F2F4C}" type="presParOf" srcId="{D080E246-01CB-495A-BCA4-4459E004BFAB}" destId="{E5CC27EC-FB3D-41AF-9DF3-D6959E2AF415}" srcOrd="2" destOrd="0" presId="urn:microsoft.com/office/officeart/2018/2/layout/IconVerticalSolidList"/>
    <dgm:cxn modelId="{B4A29DA8-9495-4445-B0AD-15F7A92AE1B7}" type="presParOf" srcId="{E5CC27EC-FB3D-41AF-9DF3-D6959E2AF415}" destId="{9D02D1B4-A69D-4D51-A695-4E87BE85FB6A}" srcOrd="0" destOrd="0" presId="urn:microsoft.com/office/officeart/2018/2/layout/IconVerticalSolidList"/>
    <dgm:cxn modelId="{566830C4-B98A-44A3-B726-F7D9F5C67E68}" type="presParOf" srcId="{E5CC27EC-FB3D-41AF-9DF3-D6959E2AF415}" destId="{EAECDE5E-2026-43C5-B572-D3A4FFBB910A}" srcOrd="1" destOrd="0" presId="urn:microsoft.com/office/officeart/2018/2/layout/IconVerticalSolidList"/>
    <dgm:cxn modelId="{E7C1D870-1AED-4222-9031-D185182D656F}" type="presParOf" srcId="{E5CC27EC-FB3D-41AF-9DF3-D6959E2AF415}" destId="{7B38A87E-5035-4F8A-B425-7AA86040ADF8}" srcOrd="2" destOrd="0" presId="urn:microsoft.com/office/officeart/2018/2/layout/IconVerticalSolidList"/>
    <dgm:cxn modelId="{ACD93A3A-FE6F-416D-8997-591A99C616B0}" type="presParOf" srcId="{E5CC27EC-FB3D-41AF-9DF3-D6959E2AF415}" destId="{571785F6-3689-42A1-BCAE-B8C18ECFAC3F}" srcOrd="3" destOrd="0" presId="urn:microsoft.com/office/officeart/2018/2/layout/IconVerticalSolidList"/>
    <dgm:cxn modelId="{5BBE8FF6-459A-4FC0-9885-EE4809D41CA4}" type="presParOf" srcId="{D080E246-01CB-495A-BCA4-4459E004BFAB}" destId="{0FE12908-3015-4829-B8D4-2CAF1C6C7C46}" srcOrd="3" destOrd="0" presId="urn:microsoft.com/office/officeart/2018/2/layout/IconVerticalSolidList"/>
    <dgm:cxn modelId="{A7332586-9364-4E48-BDDE-E4C746ACF0D5}" type="presParOf" srcId="{D080E246-01CB-495A-BCA4-4459E004BFAB}" destId="{BAD4E32A-51C1-40E1-B1D9-8F6EBC10219D}" srcOrd="4" destOrd="0" presId="urn:microsoft.com/office/officeart/2018/2/layout/IconVerticalSolidList"/>
    <dgm:cxn modelId="{7FFDEBB5-FF0D-47F8-B2FE-57FFC976E3EB}" type="presParOf" srcId="{BAD4E32A-51C1-40E1-B1D9-8F6EBC10219D}" destId="{C745B7A9-E07B-488A-88B1-996CBB70CF1F}" srcOrd="0" destOrd="0" presId="urn:microsoft.com/office/officeart/2018/2/layout/IconVerticalSolidList"/>
    <dgm:cxn modelId="{D90759E3-D4B5-4069-99CA-4BBB8AFAC834}" type="presParOf" srcId="{BAD4E32A-51C1-40E1-B1D9-8F6EBC10219D}" destId="{37DD39CD-E6A6-435C-905A-A8A1B28BDCE2}" srcOrd="1" destOrd="0" presId="urn:microsoft.com/office/officeart/2018/2/layout/IconVerticalSolidList"/>
    <dgm:cxn modelId="{70024142-FB11-4149-9A4C-12AB0179990F}" type="presParOf" srcId="{BAD4E32A-51C1-40E1-B1D9-8F6EBC10219D}" destId="{B3D7B82F-A90B-4DE6-85D7-3B4E894A2D95}" srcOrd="2" destOrd="0" presId="urn:microsoft.com/office/officeart/2018/2/layout/IconVerticalSolidList"/>
    <dgm:cxn modelId="{FCC03666-BCE0-4937-A6A9-05A49A39DC3D}" type="presParOf" srcId="{BAD4E32A-51C1-40E1-B1D9-8F6EBC10219D}" destId="{B0D1BD86-F7B6-4D94-9C01-E41F6F71E20A}" srcOrd="3" destOrd="0" presId="urn:microsoft.com/office/officeart/2018/2/layout/IconVerticalSolidList"/>
    <dgm:cxn modelId="{41D732F8-077F-4F7A-AFE8-81FC7769D188}" type="presParOf" srcId="{BAD4E32A-51C1-40E1-B1D9-8F6EBC10219D}" destId="{983A876A-41FA-41F0-AAB7-6F10B1F15258}" srcOrd="4" destOrd="0" presId="urn:microsoft.com/office/officeart/2018/2/layout/IconVerticalSolidList"/>
    <dgm:cxn modelId="{D17731F7-0AE5-43FB-AB42-0CC50FD96412}" type="presParOf" srcId="{D080E246-01CB-495A-BCA4-4459E004BFAB}" destId="{B2308A89-AB8D-41C3-9435-859949964C43}" srcOrd="5" destOrd="0" presId="urn:microsoft.com/office/officeart/2018/2/layout/IconVerticalSolidList"/>
    <dgm:cxn modelId="{7CE9774A-3D53-43D8-8DE6-FC5109A547EE}" type="presParOf" srcId="{D080E246-01CB-495A-BCA4-4459E004BFAB}" destId="{781F5A16-626E-4E34-B4E9-AEC5F294C12B}" srcOrd="6" destOrd="0" presId="urn:microsoft.com/office/officeart/2018/2/layout/IconVerticalSolidList"/>
    <dgm:cxn modelId="{8D73F4FF-1A03-4F73-B3DF-4FB10801C8B0}" type="presParOf" srcId="{781F5A16-626E-4E34-B4E9-AEC5F294C12B}" destId="{7D5DB172-0A4B-48B7-9B54-B9BA1864A90B}" srcOrd="0" destOrd="0" presId="urn:microsoft.com/office/officeart/2018/2/layout/IconVerticalSolidList"/>
    <dgm:cxn modelId="{438DA2C6-BB57-41CE-872B-1C6C71778129}" type="presParOf" srcId="{781F5A16-626E-4E34-B4E9-AEC5F294C12B}" destId="{D4776C16-B1A7-459A-A839-1ECF7A1A2F29}" srcOrd="1" destOrd="0" presId="urn:microsoft.com/office/officeart/2018/2/layout/IconVerticalSolidList"/>
    <dgm:cxn modelId="{C36EFE96-A73C-42A9-BE87-5CE9AE83ED6E}" type="presParOf" srcId="{781F5A16-626E-4E34-B4E9-AEC5F294C12B}" destId="{5774B96E-D8AC-44BA-9119-AD31E47E8826}" srcOrd="2" destOrd="0" presId="urn:microsoft.com/office/officeart/2018/2/layout/IconVerticalSolidList"/>
    <dgm:cxn modelId="{B1228188-E5DF-44DA-A611-E196A2BC56C7}" type="presParOf" srcId="{781F5A16-626E-4E34-B4E9-AEC5F294C12B}" destId="{35E43630-2C0B-4525-9CBB-6A0C5C40B6B2}" srcOrd="3" destOrd="0" presId="urn:microsoft.com/office/officeart/2018/2/layout/IconVerticalSolidList"/>
    <dgm:cxn modelId="{543CB5D1-2199-43E4-978E-345EE7FAD704}" type="presParOf" srcId="{D080E246-01CB-495A-BCA4-4459E004BFAB}" destId="{9A22B6E5-EC97-4954-844F-3F474036023D}" srcOrd="7" destOrd="0" presId="urn:microsoft.com/office/officeart/2018/2/layout/IconVerticalSolidList"/>
    <dgm:cxn modelId="{1E757BC1-51A5-4084-9907-E4D305A40A71}" type="presParOf" srcId="{D080E246-01CB-495A-BCA4-4459E004BFAB}" destId="{553B693E-B4B5-4C95-8E3C-E68EF380B968}" srcOrd="8" destOrd="0" presId="urn:microsoft.com/office/officeart/2018/2/layout/IconVerticalSolidList"/>
    <dgm:cxn modelId="{CFFE0927-16AC-4353-B87C-85AF5A3B0E5A}" type="presParOf" srcId="{553B693E-B4B5-4C95-8E3C-E68EF380B968}" destId="{4D07F83C-7D04-414F-A95A-483D1EF767C9}" srcOrd="0" destOrd="0" presId="urn:microsoft.com/office/officeart/2018/2/layout/IconVerticalSolidList"/>
    <dgm:cxn modelId="{D3C6BBE8-4543-4005-9639-8589C33C9308}" type="presParOf" srcId="{553B693E-B4B5-4C95-8E3C-E68EF380B968}" destId="{7E1AEEDF-4096-4D8C-9711-3553F47BCE55}" srcOrd="1" destOrd="0" presId="urn:microsoft.com/office/officeart/2018/2/layout/IconVerticalSolidList"/>
    <dgm:cxn modelId="{70656A7B-557E-43D0-BE2C-99C7723FFBC5}" type="presParOf" srcId="{553B693E-B4B5-4C95-8E3C-E68EF380B968}" destId="{E21EE43A-C5B1-4F3E-8A85-1F91126F023E}" srcOrd="2" destOrd="0" presId="urn:microsoft.com/office/officeart/2018/2/layout/IconVerticalSolidList"/>
    <dgm:cxn modelId="{6B972304-58AB-4CF2-AEC6-C553AD88EFA5}" type="presParOf" srcId="{553B693E-B4B5-4C95-8E3C-E68EF380B968}" destId="{472891DD-77E3-48CB-991E-DF2F39C368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336F-DAEC-4B4F-99DF-4E42E60B5033}">
      <dsp:nvSpPr>
        <dsp:cNvPr id="0" name=""/>
        <dsp:cNvSpPr/>
      </dsp:nvSpPr>
      <dsp:spPr>
        <a:xfrm>
          <a:off x="0" y="3564"/>
          <a:ext cx="6858000" cy="759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E6571-116C-40E8-8582-0615CFAAC093}">
      <dsp:nvSpPr>
        <dsp:cNvPr id="0" name=""/>
        <dsp:cNvSpPr/>
      </dsp:nvSpPr>
      <dsp:spPr>
        <a:xfrm>
          <a:off x="229655" y="174382"/>
          <a:ext cx="417554" cy="41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F2D75-6A88-43C0-AA3E-E55F03BE37A0}">
      <dsp:nvSpPr>
        <dsp:cNvPr id="0" name=""/>
        <dsp:cNvSpPr/>
      </dsp:nvSpPr>
      <dsp:spPr>
        <a:xfrm>
          <a:off x="876865" y="3564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 up HTML</a:t>
          </a:r>
        </a:p>
      </dsp:txBody>
      <dsp:txXfrm>
        <a:off x="876865" y="3564"/>
        <a:ext cx="5981134" cy="759190"/>
      </dsp:txXfrm>
    </dsp:sp>
    <dsp:sp modelId="{9D02D1B4-A69D-4D51-A695-4E87BE85FB6A}">
      <dsp:nvSpPr>
        <dsp:cNvPr id="0" name=""/>
        <dsp:cNvSpPr/>
      </dsp:nvSpPr>
      <dsp:spPr>
        <a:xfrm>
          <a:off x="0" y="952552"/>
          <a:ext cx="6858000" cy="759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CDE5E-2026-43C5-B572-D3A4FFBB910A}">
      <dsp:nvSpPr>
        <dsp:cNvPr id="0" name=""/>
        <dsp:cNvSpPr/>
      </dsp:nvSpPr>
      <dsp:spPr>
        <a:xfrm>
          <a:off x="229655" y="1123370"/>
          <a:ext cx="417554" cy="41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785F6-3689-42A1-BCAE-B8C18ECFAC3F}">
      <dsp:nvSpPr>
        <dsp:cNvPr id="0" name=""/>
        <dsp:cNvSpPr/>
      </dsp:nvSpPr>
      <dsp:spPr>
        <a:xfrm>
          <a:off x="876865" y="952552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Randomize Computer Selection</a:t>
          </a:r>
        </a:p>
      </dsp:txBody>
      <dsp:txXfrm>
        <a:off x="876865" y="952552"/>
        <a:ext cx="5981134" cy="759190"/>
      </dsp:txXfrm>
    </dsp:sp>
    <dsp:sp modelId="{C745B7A9-E07B-488A-88B1-996CBB70CF1F}">
      <dsp:nvSpPr>
        <dsp:cNvPr id="0" name=""/>
        <dsp:cNvSpPr/>
      </dsp:nvSpPr>
      <dsp:spPr>
        <a:xfrm>
          <a:off x="0" y="1901541"/>
          <a:ext cx="6858000" cy="759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D39CD-E6A6-435C-905A-A8A1B28BDCE2}">
      <dsp:nvSpPr>
        <dsp:cNvPr id="0" name=""/>
        <dsp:cNvSpPr/>
      </dsp:nvSpPr>
      <dsp:spPr>
        <a:xfrm>
          <a:off x="229655" y="2072359"/>
          <a:ext cx="417554" cy="41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1BD86-F7B6-4D94-9C01-E41F6F71E20A}">
      <dsp:nvSpPr>
        <dsp:cNvPr id="0" name=""/>
        <dsp:cNvSpPr/>
      </dsp:nvSpPr>
      <dsp:spPr>
        <a:xfrm>
          <a:off x="876865" y="1901541"/>
          <a:ext cx="3086100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Player Selection</a:t>
          </a:r>
        </a:p>
      </dsp:txBody>
      <dsp:txXfrm>
        <a:off x="876865" y="1901541"/>
        <a:ext cx="3086100" cy="759190"/>
      </dsp:txXfrm>
    </dsp:sp>
    <dsp:sp modelId="{983A876A-41FA-41F0-AAB7-6F10B1F15258}">
      <dsp:nvSpPr>
        <dsp:cNvPr id="0" name=""/>
        <dsp:cNvSpPr/>
      </dsp:nvSpPr>
      <dsp:spPr>
        <a:xfrm>
          <a:off x="3962965" y="1901541"/>
          <a:ext cx="28950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 for Improper Inputs</a:t>
          </a:r>
        </a:p>
      </dsp:txBody>
      <dsp:txXfrm>
        <a:off x="3962965" y="1901541"/>
        <a:ext cx="2895034" cy="759190"/>
      </dsp:txXfrm>
    </dsp:sp>
    <dsp:sp modelId="{7D5DB172-0A4B-48B7-9B54-B9BA1864A90B}">
      <dsp:nvSpPr>
        <dsp:cNvPr id="0" name=""/>
        <dsp:cNvSpPr/>
      </dsp:nvSpPr>
      <dsp:spPr>
        <a:xfrm>
          <a:off x="0" y="2850530"/>
          <a:ext cx="6858000" cy="759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76C16-B1A7-459A-A839-1ECF7A1A2F29}">
      <dsp:nvSpPr>
        <dsp:cNvPr id="0" name=""/>
        <dsp:cNvSpPr/>
      </dsp:nvSpPr>
      <dsp:spPr>
        <a:xfrm>
          <a:off x="229655" y="3021348"/>
          <a:ext cx="417554" cy="417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43630-2C0B-4525-9CBB-6A0C5C40B6B2}">
      <dsp:nvSpPr>
        <dsp:cNvPr id="0" name=""/>
        <dsp:cNvSpPr/>
      </dsp:nvSpPr>
      <dsp:spPr>
        <a:xfrm>
          <a:off x="876865" y="2850530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Winner</a:t>
          </a:r>
        </a:p>
      </dsp:txBody>
      <dsp:txXfrm>
        <a:off x="876865" y="2850530"/>
        <a:ext cx="5981134" cy="759190"/>
      </dsp:txXfrm>
    </dsp:sp>
    <dsp:sp modelId="{4D07F83C-7D04-414F-A95A-483D1EF767C9}">
      <dsp:nvSpPr>
        <dsp:cNvPr id="0" name=""/>
        <dsp:cNvSpPr/>
      </dsp:nvSpPr>
      <dsp:spPr>
        <a:xfrm>
          <a:off x="0" y="3799518"/>
          <a:ext cx="6858000" cy="759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AEEDF-4096-4D8C-9711-3553F47BCE55}">
      <dsp:nvSpPr>
        <dsp:cNvPr id="0" name=""/>
        <dsp:cNvSpPr/>
      </dsp:nvSpPr>
      <dsp:spPr>
        <a:xfrm>
          <a:off x="229655" y="3970336"/>
          <a:ext cx="417554" cy="4175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891DD-77E3-48CB-991E-DF2F39C36805}">
      <dsp:nvSpPr>
        <dsp:cNvPr id="0" name=""/>
        <dsp:cNvSpPr/>
      </dsp:nvSpPr>
      <dsp:spPr>
        <a:xfrm>
          <a:off x="876865" y="3799518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Display Score and Reset Input</a:t>
          </a:r>
        </a:p>
      </dsp:txBody>
      <dsp:txXfrm>
        <a:off x="876865" y="3799518"/>
        <a:ext cx="5981134" cy="759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7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3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6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ddballlovelyactionscript.theyushinator.repl.co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14631-28DF-40C8-AE4E-53293189C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Rock Paper Scissors in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D91F2-76D8-4008-B2F3-C2E3C6F1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Ayush Vora</a:t>
            </a:r>
          </a:p>
          <a:p>
            <a:pPr algn="l"/>
            <a:r>
              <a:rPr lang="en-US" dirty="0"/>
              <a:t>NP Hack Club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8AF62-5866-4B91-AFB1-CBE3C00D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91" r="-1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260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7983-F92B-4980-B46F-856878BF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4BCC-54AE-443D-BDAB-53134A5D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Are there any errors in your code?</a:t>
            </a:r>
          </a:p>
          <a:p>
            <a:pPr marL="0" indent="0">
              <a:buNone/>
            </a:pPr>
            <a:r>
              <a:rPr lang="en-US" dirty="0"/>
              <a:t>Troubleshooting tips:</a:t>
            </a:r>
          </a:p>
          <a:p>
            <a:r>
              <a:rPr lang="en-US" dirty="0"/>
              <a:t>When testing a part of your code, comment other things out</a:t>
            </a:r>
          </a:p>
          <a:p>
            <a:r>
              <a:rPr lang="en-US" dirty="0"/>
              <a:t>Display a value using console.log()</a:t>
            </a:r>
          </a:p>
          <a:p>
            <a:r>
              <a:rPr lang="en-US" dirty="0"/>
              <a:t>Only change a few things at a time to identify the issue</a:t>
            </a:r>
          </a:p>
          <a:p>
            <a:r>
              <a:rPr lang="en-US" dirty="0"/>
              <a:t>Share with others in case they also run into a similar issue</a:t>
            </a:r>
          </a:p>
        </p:txBody>
      </p:sp>
    </p:spTree>
    <p:extLst>
      <p:ext uri="{BB962C8B-B14F-4D97-AF65-F5344CB8AC3E}">
        <p14:creationId xmlns:p14="http://schemas.microsoft.com/office/powerpoint/2010/main" val="103484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0E42-CD50-40A1-9284-7854C4D8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Customize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1FF1-BEE4-4F81-BBD9-B97CDC36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Now that you are finished, make it your own!!! Examples:</a:t>
            </a:r>
          </a:p>
          <a:p>
            <a:r>
              <a:rPr lang="en-US" dirty="0"/>
              <a:t>Different theme instead of Rock Paper Scissors</a:t>
            </a:r>
          </a:p>
          <a:p>
            <a:r>
              <a:rPr lang="en-US" dirty="0"/>
              <a:t>CSS to make the web page more fancy</a:t>
            </a:r>
          </a:p>
          <a:p>
            <a:r>
              <a:rPr lang="en-US" dirty="0"/>
              <a:t>Add pictures</a:t>
            </a:r>
          </a:p>
          <a:p>
            <a:r>
              <a:rPr lang="en-US" dirty="0"/>
              <a:t>Change the game mechanics (Modify it into another game, like Double-O-Seven/007)</a:t>
            </a:r>
          </a:p>
          <a:p>
            <a:r>
              <a:rPr lang="en-US" dirty="0"/>
              <a:t>Make it 2-player</a:t>
            </a:r>
          </a:p>
          <a:p>
            <a:r>
              <a:rPr lang="en-US" dirty="0"/>
              <a:t>Whatever else you want; it’s your game!</a:t>
            </a:r>
          </a:p>
        </p:txBody>
      </p:sp>
    </p:spTree>
    <p:extLst>
      <p:ext uri="{BB962C8B-B14F-4D97-AF65-F5344CB8AC3E}">
        <p14:creationId xmlns:p14="http://schemas.microsoft.com/office/powerpoint/2010/main" val="14477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889D7-218F-4672-9601-5194CACB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Congratulations!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24516-4C08-4DFA-B359-9D4967DB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5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You just make a game using HTML and JS. Go ahead and share it with your friends and family</a:t>
            </a:r>
          </a:p>
          <a:p>
            <a:pPr>
              <a:lnSpc>
                <a:spcPct val="115000"/>
              </a:lnSpc>
            </a:pPr>
            <a:r>
              <a:rPr lang="en-US" sz="15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We would also love to see them on the #projects channel on Discord! :)</a:t>
            </a:r>
          </a:p>
        </p:txBody>
      </p:sp>
    </p:spTree>
    <p:extLst>
      <p:ext uri="{BB962C8B-B14F-4D97-AF65-F5344CB8AC3E}">
        <p14:creationId xmlns:p14="http://schemas.microsoft.com/office/powerpoint/2010/main" val="181247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75FD1-E9BA-4E7E-9C04-2970ED81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Product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E29B-B175-428B-8F4F-9418C478C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4571999"/>
            <a:ext cx="3810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https://oddballlovelyactionscript.theyushinator.repl.co/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FA1AFB-CEB1-4C2F-973B-7252D32889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r="2" b="6337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3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3D91F-989A-49BE-A243-F398A316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Step 1: Brainstorming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C565B-E9DC-4635-801A-110D26172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497862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40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5080-379F-46C5-B458-8131BF42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Setting up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0A06-06C4-4D89-8F79-C3A5E010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want a heading, 3 paragraph tags, an input box, a select  button, and 2 more paragraphs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the elements that will change an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click, the button should run a function</a:t>
            </a:r>
          </a:p>
        </p:txBody>
      </p:sp>
    </p:spTree>
    <p:extLst>
      <p:ext uri="{BB962C8B-B14F-4D97-AF65-F5344CB8AC3E}">
        <p14:creationId xmlns:p14="http://schemas.microsoft.com/office/powerpoint/2010/main" val="267167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4EF6-9539-4B97-B11E-522DCD19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Randomize Computer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1164-9047-495F-9065-C46AAED3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array with possible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Randomly select one of the options (index 0-2)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Later, we will display the computer selection to the HTML page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5A0B-448C-4A25-A749-D8EE1BAE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Identify Player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0CCB-F2D8-418D-87F3-37E2F472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Collect the value that the player inputted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to see if the input is valid</a:t>
            </a:r>
          </a:p>
          <a:p>
            <a:pPr lvl="1"/>
            <a:r>
              <a:rPr lang="en-US" dirty="0"/>
              <a:t>Example: Rock, rock, ROCK, r, 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A77B-E5D1-4FF4-AA6D-19A6D94D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4.5: Display Results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7BCA-A9DA-4EF3-ACB2-CA7C0A51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user has valid inputs…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Have the first &lt;p&gt; say what the user selected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Have the second &lt;p&gt; say what the computer selected</a:t>
            </a:r>
          </a:p>
          <a:p>
            <a:r>
              <a:rPr lang="en-US" dirty="0"/>
              <a:t>Otherwise…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Notify the user of the error and list possible inputs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Reset the input field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“return” → end the function</a:t>
            </a:r>
          </a:p>
        </p:txBody>
      </p:sp>
    </p:spTree>
    <p:extLst>
      <p:ext uri="{BB962C8B-B14F-4D97-AF65-F5344CB8AC3E}">
        <p14:creationId xmlns:p14="http://schemas.microsoft.com/office/powerpoint/2010/main" val="35258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55C2-BAE7-4C08-B418-15BEEE8F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Calculate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CE55-DCDE-4DA1-9A39-F1FADAE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options: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3 long if statements that are looking for the winner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 nested if statements to determine every outcome</a:t>
            </a:r>
          </a:p>
          <a:p>
            <a:pPr marL="0" indent="0">
              <a:buNone/>
            </a:pPr>
            <a:r>
              <a:rPr lang="en-US" dirty="0"/>
              <a:t>Option 1 would be easier in this case</a:t>
            </a:r>
          </a:p>
        </p:txBody>
      </p:sp>
    </p:spTree>
    <p:extLst>
      <p:ext uri="{BB962C8B-B14F-4D97-AF65-F5344CB8AC3E}">
        <p14:creationId xmlns:p14="http://schemas.microsoft.com/office/powerpoint/2010/main" val="253852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2DA0-49CF-47EF-901D-1242002B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Display Winner and Update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3D71-B8FA-40FB-8276-60540717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point variables (outside the function)</a:t>
            </a:r>
          </a:p>
          <a:p>
            <a:r>
              <a:rPr lang="en-US" dirty="0"/>
              <a:t>Add 1 to the winner’s score</a:t>
            </a:r>
          </a:p>
          <a:p>
            <a:r>
              <a:rPr lang="en-US" dirty="0"/>
              <a:t>Update HTML with winner</a:t>
            </a:r>
          </a:p>
          <a:p>
            <a:r>
              <a:rPr lang="en-US" dirty="0"/>
              <a:t>Update scoreboard</a:t>
            </a:r>
          </a:p>
        </p:txBody>
      </p:sp>
    </p:spTree>
    <p:extLst>
      <p:ext uri="{BB962C8B-B14F-4D97-AF65-F5344CB8AC3E}">
        <p14:creationId xmlns:p14="http://schemas.microsoft.com/office/powerpoint/2010/main" val="412126060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8E4E2"/>
      </a:lt2>
      <a:accent1>
        <a:srgbClr val="23ADDF"/>
      </a:accent1>
      <a:accent2>
        <a:srgbClr val="4E80EB"/>
      </a:accent2>
      <a:accent3>
        <a:srgbClr val="7B6EEE"/>
      </a:accent3>
      <a:accent4>
        <a:srgbClr val="9F4EEB"/>
      </a:accent4>
      <a:accent5>
        <a:srgbClr val="E66EEE"/>
      </a:accent5>
      <a:accent6>
        <a:srgbClr val="EB4EB4"/>
      </a:accent6>
      <a:hlink>
        <a:srgbClr val="AA756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442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Sitka Subheading</vt:lpstr>
      <vt:lpstr>PebbleVTI</vt:lpstr>
      <vt:lpstr>Rock Paper Scissors in JS</vt:lpstr>
      <vt:lpstr>Final Product</vt:lpstr>
      <vt:lpstr>Step 1: Brainstorming</vt:lpstr>
      <vt:lpstr>Step 2: Setting up HTML</vt:lpstr>
      <vt:lpstr>Step 3: Randomize Computer Selection</vt:lpstr>
      <vt:lpstr>Step 4: Identify Player Selection</vt:lpstr>
      <vt:lpstr>Step 4.5: Display Results So Far</vt:lpstr>
      <vt:lpstr>Step 5: Calculate Results</vt:lpstr>
      <vt:lpstr>Step 6: Display Winner and Update Score</vt:lpstr>
      <vt:lpstr>Step 7: Troubleshooting</vt:lpstr>
      <vt:lpstr>Step 8: Customize</vt:lpstr>
      <vt:lpstr>Congratulations!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Scissors in JS</dc:title>
  <dc:creator>Ayush Vora</dc:creator>
  <cp:lastModifiedBy>Ayush Vora</cp:lastModifiedBy>
  <cp:revision>3</cp:revision>
  <dcterms:created xsi:type="dcterms:W3CDTF">2020-12-08T04:26:52Z</dcterms:created>
  <dcterms:modified xsi:type="dcterms:W3CDTF">2020-12-08T20:47:17Z</dcterms:modified>
</cp:coreProperties>
</file>