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0DDBC-4B44-C400-1A3F-0EB80376D6D9}" v="1" dt="2024-05-28T18:24:32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9" autoAdjust="0"/>
    <p:restoredTop sz="94660"/>
  </p:normalViewPr>
  <p:slideViewPr>
    <p:cSldViewPr snapToGrid="0">
      <p:cViewPr>
        <p:scale>
          <a:sx n="90" d="100"/>
          <a:sy n="90" d="100"/>
        </p:scale>
        <p:origin x="16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804" y="1122363"/>
            <a:ext cx="10941978" cy="1476999"/>
          </a:xfrm>
        </p:spPr>
        <p:txBody>
          <a:bodyPr/>
          <a:lstStyle/>
          <a:p>
            <a:r>
              <a:rPr lang="en-US" dirty="0"/>
              <a:t>Charlie’s 2024 Spring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Written By: Charlie</a:t>
            </a:r>
          </a:p>
          <a:p>
            <a:r>
              <a:rPr lang="en-US" dirty="0"/>
              <a:t>Edited By: Charlie</a:t>
            </a:r>
          </a:p>
          <a:p>
            <a:r>
              <a:rPr lang="en-US" dirty="0"/>
              <a:t>Drafted By: Charlie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400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400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grpId="0" nodeType="withEffect">
                                  <p:stCondLst>
                                    <p:cond delay="400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B870-9640-E4AD-B512-8EF78751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74" y="1690685"/>
            <a:ext cx="10515600" cy="4380621"/>
          </a:xfrm>
        </p:spPr>
        <p:txBody>
          <a:bodyPr>
            <a:normAutofit/>
          </a:bodyPr>
          <a:lstStyle/>
          <a:p>
            <a:r>
              <a:rPr lang="en-US" dirty="0"/>
              <a:t>How to effectively self advocate</a:t>
            </a:r>
          </a:p>
          <a:p>
            <a:r>
              <a:rPr lang="en-US" dirty="0"/>
              <a:t>How to seem more approachable</a:t>
            </a:r>
          </a:p>
          <a:p>
            <a:r>
              <a:rPr lang="en-US" dirty="0"/>
              <a:t>How to Resolve Conflict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A77C13-A29E-748B-A40C-AF730813419F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learn in Core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76F2C5-FD81-D193-0E84-3FAAD72560D3}"/>
              </a:ext>
            </a:extLst>
          </p:cNvPr>
          <p:cNvSpPr txBox="1">
            <a:spLocks/>
          </p:cNvSpPr>
          <p:nvPr/>
        </p:nvSpPr>
        <p:spPr>
          <a:xfrm>
            <a:off x="838200" y="3651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did I learn in Communication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E7BDD5-A559-BB7A-6506-31981E3A66FE}"/>
              </a:ext>
            </a:extLst>
          </p:cNvPr>
          <p:cNvSpPr txBox="1">
            <a:spLocks/>
          </p:cNvSpPr>
          <p:nvPr/>
        </p:nvSpPr>
        <p:spPr>
          <a:xfrm>
            <a:off x="838200" y="365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Was your favorite memory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B45FCC-D1B2-19A9-D808-9A2A4023A1EC}"/>
              </a:ext>
            </a:extLst>
          </p:cNvPr>
          <p:cNvSpPr txBox="1">
            <a:spLocks/>
          </p:cNvSpPr>
          <p:nvPr/>
        </p:nvSpPr>
        <p:spPr>
          <a:xfrm>
            <a:off x="838200" y="1690685"/>
            <a:ext cx="10515600" cy="451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Well, this is </a:t>
            </a:r>
            <a:r>
              <a:rPr lang="en-US" dirty="0" err="1"/>
              <a:t>kinda</a:t>
            </a:r>
            <a:r>
              <a:rPr lang="en-US" dirty="0"/>
              <a:t> hard to choose. I probably would have to go with just the time I’ve spent with people I’ve started to think of as friends.</a:t>
            </a:r>
          </a:p>
          <a:p>
            <a:pPr marL="0" indent="0">
              <a:buNone/>
            </a:pPr>
            <a:r>
              <a:rPr lang="en-US" dirty="0"/>
              <a:t>The best part is, some of them are actually similar enough to me that I feel like we can understand each other, and at least somewhat talk about more in-depth topics!</a:t>
            </a:r>
          </a:p>
        </p:txBody>
      </p:sp>
    </p:spTree>
    <p:extLst>
      <p:ext uri="{BB962C8B-B14F-4D97-AF65-F5344CB8AC3E}">
        <p14:creationId xmlns:p14="http://schemas.microsoft.com/office/powerpoint/2010/main" val="420661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1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52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/>
      <p:bldP spid="4" grpId="0"/>
      <p:bldP spid="4" grpId="1"/>
      <p:bldP spid="8" grpId="0"/>
      <p:bldP spid="8" grpId="1"/>
      <p:bldP spid="9" grpId="0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792C-B7F5-07CD-5ABB-8BA4D25E5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510"/>
            <a:ext cx="10515600" cy="30596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 Tech I:</a:t>
            </a:r>
          </a:p>
          <a:p>
            <a:pPr marL="514350" indent="-514350">
              <a:buAutoNum type="arabicPeriod"/>
            </a:pPr>
            <a:r>
              <a:rPr lang="en-US" dirty="0"/>
              <a:t>Made a “Hello World” program</a:t>
            </a:r>
          </a:p>
          <a:p>
            <a:pPr marL="514350" indent="-514350">
              <a:buAutoNum type="arabicPeriod"/>
            </a:pPr>
            <a:r>
              <a:rPr lang="en-US" dirty="0"/>
              <a:t>Modified said program to accept names</a:t>
            </a:r>
          </a:p>
          <a:p>
            <a:pPr marL="514350" indent="-514350">
              <a:buAutoNum type="arabicPeriod"/>
            </a:pPr>
            <a:r>
              <a:rPr lang="en-US" dirty="0"/>
              <a:t>Learned how to use flowcharts (and “slightly” over complicate them)</a:t>
            </a:r>
          </a:p>
          <a:p>
            <a:pPr marL="0" indent="0">
              <a:buNone/>
            </a:pPr>
            <a:r>
              <a:rPr lang="en-US" dirty="0"/>
              <a:t>Meanwhile, in Photograph I :</a:t>
            </a:r>
          </a:p>
          <a:p>
            <a:pPr marL="514350" indent="-514350">
              <a:buAutoNum type="arabicPeriod"/>
            </a:pPr>
            <a:r>
              <a:rPr lang="en-US" dirty="0"/>
              <a:t>Learned more about the very beginnings of photography as we consider it</a:t>
            </a:r>
          </a:p>
          <a:p>
            <a:pPr marL="514350" indent="-514350">
              <a:buAutoNum type="arabicPeriod"/>
            </a:pPr>
            <a:r>
              <a:rPr lang="en-US" dirty="0"/>
              <a:t>Learned about Photo Manipulation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3B374-0DF0-0CA9-4B64-4A1698FF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307" y="79201"/>
            <a:ext cx="1533581" cy="1044931"/>
          </a:xfrm>
        </p:spPr>
        <p:txBody>
          <a:bodyPr/>
          <a:lstStyle/>
          <a:p>
            <a:pPr algn="ctr"/>
            <a:r>
              <a:rPr lang="en-US" dirty="0"/>
              <a:t>Tech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D67563-9F49-0ACD-7A3B-899B5F8210DC}"/>
              </a:ext>
            </a:extLst>
          </p:cNvPr>
          <p:cNvSpPr txBox="1">
            <a:spLocks/>
          </p:cNvSpPr>
          <p:nvPr/>
        </p:nvSpPr>
        <p:spPr>
          <a:xfrm>
            <a:off x="5434163" y="79197"/>
            <a:ext cx="1533581" cy="104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909788-80F6-E14E-EB3A-1C2220BBC141}"/>
              </a:ext>
            </a:extLst>
          </p:cNvPr>
          <p:cNvSpPr txBox="1">
            <a:spLocks/>
          </p:cNvSpPr>
          <p:nvPr/>
        </p:nvSpPr>
        <p:spPr>
          <a:xfrm>
            <a:off x="5259612" y="79199"/>
            <a:ext cx="174551" cy="104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1BC0F1-C1CE-F2C1-7C7C-3E0785C401C0}"/>
              </a:ext>
            </a:extLst>
          </p:cNvPr>
          <p:cNvSpPr txBox="1">
            <a:spLocks/>
          </p:cNvSpPr>
          <p:nvPr/>
        </p:nvSpPr>
        <p:spPr>
          <a:xfrm>
            <a:off x="6428064" y="79196"/>
            <a:ext cx="1866823" cy="104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Did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70F0C6-1237-67A3-2B17-871E063AEFE9}"/>
              </a:ext>
            </a:extLst>
          </p:cNvPr>
          <p:cNvSpPr txBox="1">
            <a:spLocks/>
          </p:cNvSpPr>
          <p:nvPr/>
        </p:nvSpPr>
        <p:spPr>
          <a:xfrm>
            <a:off x="7607442" y="79195"/>
            <a:ext cx="687445" cy="104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DF89D2-D8C5-D9AC-812C-07163F39D346}"/>
              </a:ext>
            </a:extLst>
          </p:cNvPr>
          <p:cNvSpPr txBox="1">
            <a:spLocks/>
          </p:cNvSpPr>
          <p:nvPr/>
        </p:nvSpPr>
        <p:spPr>
          <a:xfrm>
            <a:off x="7961645" y="79194"/>
            <a:ext cx="1768465" cy="104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Learn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E9A4C60-283B-6BD8-25E8-0DF5B98394CB}"/>
              </a:ext>
            </a:extLst>
          </p:cNvPr>
          <p:cNvSpPr txBox="1">
            <a:spLocks/>
          </p:cNvSpPr>
          <p:nvPr/>
        </p:nvSpPr>
        <p:spPr>
          <a:xfrm>
            <a:off x="466399" y="325356"/>
            <a:ext cx="2580118" cy="56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Oops, minor mistype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14F0071-671D-B645-D3AC-016A8223BCFE}"/>
              </a:ext>
            </a:extLst>
          </p:cNvPr>
          <p:cNvSpPr txBox="1">
            <a:spLocks/>
          </p:cNvSpPr>
          <p:nvPr/>
        </p:nvSpPr>
        <p:spPr>
          <a:xfrm>
            <a:off x="398676" y="20387"/>
            <a:ext cx="5262597" cy="104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Tech &amp; Photography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77361A3-505B-CAE4-482C-0E624E321BA6}"/>
              </a:ext>
            </a:extLst>
          </p:cNvPr>
          <p:cNvSpPr txBox="1">
            <a:spLocks/>
          </p:cNvSpPr>
          <p:nvPr/>
        </p:nvSpPr>
        <p:spPr>
          <a:xfrm>
            <a:off x="838199" y="3946211"/>
            <a:ext cx="7368775" cy="923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Oh, Right, Game Design goes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F8A4E-BAAC-A0CD-51B3-5797E6364681}"/>
              </a:ext>
            </a:extLst>
          </p:cNvPr>
          <p:cNvSpPr txBox="1"/>
          <p:nvPr/>
        </p:nvSpPr>
        <p:spPr>
          <a:xfrm>
            <a:off x="943152" y="4217836"/>
            <a:ext cx="42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feel like I’m forgetting something…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E89575B-F3A5-2B7C-0667-5C75133944F7}"/>
              </a:ext>
            </a:extLst>
          </p:cNvPr>
          <p:cNvSpPr txBox="1">
            <a:spLocks/>
          </p:cNvSpPr>
          <p:nvPr/>
        </p:nvSpPr>
        <p:spPr>
          <a:xfrm>
            <a:off x="838199" y="3940611"/>
            <a:ext cx="7368775" cy="923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Game Desing- What Did I Learn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DC1182-8D61-577F-E0EB-60D27437B5B6}"/>
              </a:ext>
            </a:extLst>
          </p:cNvPr>
          <p:cNvSpPr txBox="1">
            <a:spLocks/>
          </p:cNvSpPr>
          <p:nvPr/>
        </p:nvSpPr>
        <p:spPr>
          <a:xfrm>
            <a:off x="943153" y="3447231"/>
            <a:ext cx="10515600" cy="273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6F27A3-D0CB-0319-6056-4267AA4CF40B}"/>
              </a:ext>
            </a:extLst>
          </p:cNvPr>
          <p:cNvSpPr/>
          <p:nvPr/>
        </p:nvSpPr>
        <p:spPr>
          <a:xfrm>
            <a:off x="5505855" y="2228833"/>
            <a:ext cx="5243208" cy="41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8E1AC8F-FF59-D464-E992-C9D801D62D44}"/>
              </a:ext>
            </a:extLst>
          </p:cNvPr>
          <p:cNvSpPr txBox="1">
            <a:spLocks/>
          </p:cNvSpPr>
          <p:nvPr/>
        </p:nvSpPr>
        <p:spPr>
          <a:xfrm>
            <a:off x="838200" y="4738857"/>
            <a:ext cx="10515600" cy="1666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game design theory I learned the concepts behind designing games, and writing game reviews.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part I consider most important for what I learned are the “frameworks”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CAC3248B-44E8-DF1C-063C-29FED4AFC2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42" y="3400292"/>
            <a:ext cx="1961374" cy="1384876"/>
          </a:xfrm>
          <a:prstGeom prst="rect">
            <a:avLst/>
          </a:prstGeom>
        </p:spPr>
      </p:pic>
      <p:pic>
        <p:nvPicPr>
          <p:cNvPr id="7" name="Picture 6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45A621-F1A8-3B4D-8461-EAB4173C41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97" y="73595"/>
            <a:ext cx="5243208" cy="22883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3370D1-7935-75BE-AAFF-0435BC5B91B9}"/>
              </a:ext>
            </a:extLst>
          </p:cNvPr>
          <p:cNvSpPr/>
          <p:nvPr/>
        </p:nvSpPr>
        <p:spPr>
          <a:xfrm>
            <a:off x="3994542" y="114767"/>
            <a:ext cx="5526593" cy="73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38" presetClass="entr" presetSubtype="0" ac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38" presetClass="entr" presetSubtype="0" ac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" presetClass="entr" presetSubtype="2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25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"/>
                            </p:stCondLst>
                            <p:childTnLst>
                              <p:par>
                                <p:cTn id="1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xit" presetSubtype="8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50"/>
                            </p:stCondLst>
                            <p:childTnLst>
                              <p:par>
                                <p:cTn id="1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uiExpand="1" build="p"/>
      <p:bldP spid="2" grpId="0"/>
      <p:bldP spid="2" grpId="1"/>
      <p:bldP spid="2" grpId="2"/>
      <p:bldP spid="8" grpId="0"/>
      <p:bldP spid="8" grpId="1"/>
      <p:bldP spid="8" grpId="2"/>
      <p:bldP spid="8" grpId="3"/>
      <p:bldP spid="8" grpId="4"/>
      <p:bldP spid="9" grpId="0"/>
      <p:bldP spid="9" grpId="1"/>
      <p:bldP spid="9" grpId="2"/>
      <p:bldP spid="9" grpId="3"/>
      <p:bldP spid="9" grpId="4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12" grpId="4"/>
      <p:bldP spid="13" grpId="0"/>
      <p:bldP spid="13" grpId="1"/>
      <p:bldP spid="13" grpId="2"/>
      <p:bldP spid="13" grpId="3"/>
      <p:bldP spid="13" grpId="4"/>
      <p:bldP spid="14" grpId="0"/>
      <p:bldP spid="14" grpId="1"/>
      <p:bldP spid="14" grpId="2"/>
      <p:bldP spid="15" grpId="0"/>
      <p:bldP spid="15" grpId="1"/>
      <p:bldP spid="22" grpId="0"/>
      <p:bldP spid="22" grpId="1"/>
      <p:bldP spid="22" grpId="2"/>
      <p:bldP spid="25" grpId="0"/>
      <p:bldP spid="25" grpId="1"/>
      <p:bldP spid="25" grpId="2"/>
      <p:bldP spid="25" grpId="3"/>
      <p:bldP spid="26" grpId="0"/>
      <p:bldP spid="26" grpId="1"/>
      <p:bldP spid="31" grpId="0" uiExpand="1" animBg="1"/>
      <p:bldP spid="32" grpId="0" uiExpand="1" build="p"/>
      <p:bldP spid="32" grpId="1" build="allAtOnce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EB43-5C9E-7CCD-575C-B5EAE067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86" y="393335"/>
            <a:ext cx="10515600" cy="1325563"/>
          </a:xfrm>
        </p:spPr>
        <p:txBody>
          <a:bodyPr vert="horz">
            <a:normAutofit/>
          </a:bodyPr>
          <a:lstStyle/>
          <a:p>
            <a:r>
              <a:rPr lang="en-US" dirty="0"/>
              <a:t>The Start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880987-E840-C703-AB53-3D27F26B6F57}"/>
              </a:ext>
            </a:extLst>
          </p:cNvPr>
          <p:cNvSpPr txBox="1">
            <a:spLocks/>
          </p:cNvSpPr>
          <p:nvPr/>
        </p:nvSpPr>
        <p:spPr>
          <a:xfrm>
            <a:off x="863886" y="4074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Beginning Of The End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D9EDA7-91A1-6031-5AEF-872C6FA91F00}"/>
              </a:ext>
            </a:extLst>
          </p:cNvPr>
          <p:cNvSpPr txBox="1">
            <a:spLocks/>
          </p:cNvSpPr>
          <p:nvPr/>
        </p:nvSpPr>
        <p:spPr>
          <a:xfrm>
            <a:off x="838200" y="3651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735D-5536-C834-F0DE-30A1C937BCA0}"/>
              </a:ext>
            </a:extLst>
          </p:cNvPr>
          <p:cNvSpPr txBox="1">
            <a:spLocks/>
          </p:cNvSpPr>
          <p:nvPr/>
        </p:nvSpPr>
        <p:spPr>
          <a:xfrm>
            <a:off x="889572" y="-2694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End Of The Beginning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BB532C-AB2B-DB40-AF74-EE48F2024CFF}"/>
              </a:ext>
            </a:extLst>
          </p:cNvPr>
          <p:cNvSpPr txBox="1">
            <a:spLocks/>
          </p:cNvSpPr>
          <p:nvPr/>
        </p:nvSpPr>
        <p:spPr>
          <a:xfrm>
            <a:off x="863886" y="-277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Ending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E17C3D-700F-1FB4-C74F-4BA052A04D25}"/>
              </a:ext>
            </a:extLst>
          </p:cNvPr>
          <p:cNvSpPr txBox="1">
            <a:spLocks/>
          </p:cNvSpPr>
          <p:nvPr/>
        </p:nvSpPr>
        <p:spPr>
          <a:xfrm>
            <a:off x="889572" y="1040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End Of The End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B8E937-F209-21B0-64A5-97DA15EA66A7}"/>
              </a:ext>
            </a:extLst>
          </p:cNvPr>
          <p:cNvSpPr txBox="1">
            <a:spLocks/>
          </p:cNvSpPr>
          <p:nvPr/>
        </p:nvSpPr>
        <p:spPr>
          <a:xfrm>
            <a:off x="838200" y="1900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So, I’m done here. The End.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477E83-E931-FC1C-D910-8473A6A9FA47}"/>
              </a:ext>
            </a:extLst>
          </p:cNvPr>
          <p:cNvSpPr txBox="1">
            <a:spLocks/>
          </p:cNvSpPr>
          <p:nvPr/>
        </p:nvSpPr>
        <p:spPr>
          <a:xfrm>
            <a:off x="889572" y="10252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Ending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5EE1E58-5F37-88B1-1408-4A1D5A1DAE49}"/>
              </a:ext>
            </a:extLst>
          </p:cNvPr>
          <p:cNvSpPr txBox="1">
            <a:spLocks/>
          </p:cNvSpPr>
          <p:nvPr/>
        </p:nvSpPr>
        <p:spPr>
          <a:xfrm>
            <a:off x="838200" y="18841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Or, am I done here… we may never know!</a:t>
            </a:r>
          </a:p>
        </p:txBody>
      </p:sp>
    </p:spTree>
    <p:extLst>
      <p:ext uri="{BB962C8B-B14F-4D97-AF65-F5344CB8AC3E}">
        <p14:creationId xmlns:p14="http://schemas.microsoft.com/office/powerpoint/2010/main" val="1402030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51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52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3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4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55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956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273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Charlie’s 2024 Spring Presentation</vt:lpstr>
      <vt:lpstr>PowerPoint Presentation</vt:lpstr>
      <vt:lpstr>Tech</vt:lpstr>
      <vt:lpstr>The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Charlie Hatch</cp:lastModifiedBy>
  <cp:revision>7</cp:revision>
  <dcterms:created xsi:type="dcterms:W3CDTF">2024-05-28T18:24:27Z</dcterms:created>
  <dcterms:modified xsi:type="dcterms:W3CDTF">2024-06-17T21:35:21Z</dcterms:modified>
</cp:coreProperties>
</file>