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D859A8-9D50-854D-91C8-207143EFFB27}" v="1" dt="2025-06-25T15:38:56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Hatch" userId="S::chatch@npitx.org::23189b92-0f8f-4e9b-8c97-6a52adbe72b1" providerId="AD" clId="Web-{6EE5A59C-CCBB-5CB4-ECF1-B9C1C3DC3305}"/>
    <pc:docChg chg="modSld">
      <pc:chgData name="Charlie Hatch" userId="S::chatch@npitx.org::23189b92-0f8f-4e9b-8c97-6a52adbe72b1" providerId="AD" clId="Web-{6EE5A59C-CCBB-5CB4-ECF1-B9C1C3DC3305}" dt="2025-06-23T14:48:12.079" v="76" actId="20577"/>
      <pc:docMkLst>
        <pc:docMk/>
      </pc:docMkLst>
      <pc:sldChg chg="modSp">
        <pc:chgData name="Charlie Hatch" userId="S::chatch@npitx.org::23189b92-0f8f-4e9b-8c97-6a52adbe72b1" providerId="AD" clId="Web-{6EE5A59C-CCBB-5CB4-ECF1-B9C1C3DC3305}" dt="2025-06-23T14:48:12.079" v="76" actId="20577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6EE5A59C-CCBB-5CB4-ECF1-B9C1C3DC3305}" dt="2025-06-23T14:47:55.486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lie Hatch" userId="S::chatch@npitx.org::23189b92-0f8f-4e9b-8c97-6a52adbe72b1" providerId="AD" clId="Web-{6EE5A59C-CCBB-5CB4-ECF1-B9C1C3DC3305}" dt="2025-06-23T14:48:12.079" v="7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rlie Hatch" userId="S::chatch@npitx.org::23189b92-0f8f-4e9b-8c97-6a52adbe72b1" providerId="AD" clId="Web-{85D859A8-9D50-854D-91C8-207143EFFB27}"/>
    <pc:docChg chg="modSld">
      <pc:chgData name="Charlie Hatch" userId="S::chatch@npitx.org::23189b92-0f8f-4e9b-8c97-6a52adbe72b1" providerId="AD" clId="Web-{85D859A8-9D50-854D-91C8-207143EFFB27}" dt="2025-06-25T15:38:56.222" v="0" actId="20577"/>
      <pc:docMkLst>
        <pc:docMk/>
      </pc:docMkLst>
      <pc:sldChg chg="modSp">
        <pc:chgData name="Charlie Hatch" userId="S::chatch@npitx.org::23189b92-0f8f-4e9b-8c97-6a52adbe72b1" providerId="AD" clId="Web-{85D859A8-9D50-854D-91C8-207143EFFB27}" dt="2025-06-25T15:38:56.222" v="0" actId="20577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85D859A8-9D50-854D-91C8-207143EFFB27}" dt="2025-06-25T15:38:56.222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 for summer</a:t>
            </a:r>
            <a:br>
              <a:rPr lang="en-US" dirty="0"/>
            </a:br>
            <a:r>
              <a:rPr lang="en-US" dirty="0"/>
              <a:t>of the year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Brought to you by: Charlie Hatch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Presentation for summer of the year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2025-06-23T14:46:07Z</dcterms:created>
  <dcterms:modified xsi:type="dcterms:W3CDTF">2025-06-25T15:38:56Z</dcterms:modified>
</cp:coreProperties>
</file>