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76A01-6A67-EF1E-D2BC-9508D3EDFBB5}" v="46" dt="2024-03-06T17:26:33.862"/>
    <p1510:client id="{DEF01FBB-DB76-CA15-7302-E2F3E6548232}" v="566" dt="2024-03-07T17:39:47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foundation.org/events/informed-and-engaged/informed-engaged-ep-22-thriving-or-surviving-how-local-journalism-is-holding-up-in-20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Winter term 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By paige fields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C8574-6C64-8399-F61C-56B37180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Posterama"/>
              </a:rPr>
              <a:t>Core  productivity and time </a:t>
            </a:r>
            <a:r>
              <a:rPr lang="en-US" dirty="0" err="1">
                <a:cs typeface="Posterama"/>
              </a:rPr>
              <a:t>mangement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1744-BB05-4607-18EF-3A590419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have learned.</a:t>
            </a:r>
          </a:p>
        </p:txBody>
      </p:sp>
      <p:pic>
        <p:nvPicPr>
          <p:cNvPr id="4" name="Picture 3" descr="A black background with white text and rainbow colors&#10;&#10;Description automatically generated">
            <a:extLst>
              <a:ext uri="{FF2B5EF4-FFF2-40B4-BE49-F238E27FC236}">
                <a16:creationId xmlns:a16="http://schemas.microsoft.com/office/drawing/2014/main" id="{317EBD6D-3036-14DC-A4E1-02F3EE7D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1896758"/>
            <a:ext cx="4600913" cy="2979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F4792-2196-0E4D-DBC6-976A92F43E28}"/>
              </a:ext>
            </a:extLst>
          </p:cNvPr>
          <p:cNvSpPr txBox="1"/>
          <p:nvPr/>
        </p:nvSpPr>
        <p:spPr>
          <a:xfrm>
            <a:off x="2574856" y="4675793"/>
            <a:ext cx="26356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0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178D-98FF-CE13-7710-A987F345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Intro 2d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708FF-8DA1-9A31-B4BB-0B61EDE7C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r="8999" b="-6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4386-A42E-87DF-50EA-72BA3075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have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19CF7-F60D-4B79-AC1F-D8230496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" b="670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49B5-2F97-454E-6DF4-0176BA24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Design 4all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7700-CA8A-1F22-9DF8-09FB83F4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20" y="4257675"/>
            <a:ext cx="2987417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  have learned.</a:t>
            </a:r>
          </a:p>
        </p:txBody>
      </p:sp>
    </p:spTree>
    <p:extLst>
      <p:ext uri="{BB962C8B-B14F-4D97-AF65-F5344CB8AC3E}">
        <p14:creationId xmlns:p14="http://schemas.microsoft.com/office/powerpoint/2010/main" val="103994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ers in a steel plant with ladle">
            <a:extLst>
              <a:ext uri="{FF2B5EF4-FFF2-40B4-BE49-F238E27FC236}">
                <a16:creationId xmlns:a16="http://schemas.microsoft.com/office/drawing/2014/main" id="{737CE615-DBF5-4829-FFCA-938B3559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063" r="6" b="1592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3FFA5-FDE5-0D7D-6E74-872DB690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01A6-848F-0615-A051-4129066C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20" y="4257675"/>
            <a:ext cx="2987417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have learned.</a:t>
            </a:r>
          </a:p>
        </p:txBody>
      </p:sp>
    </p:spTree>
    <p:extLst>
      <p:ext uri="{BB962C8B-B14F-4D97-AF65-F5344CB8AC3E}">
        <p14:creationId xmlns:p14="http://schemas.microsoft.com/office/powerpoint/2010/main" val="397467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B996-158B-545C-96EC-2157D5A8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3901736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Favorite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A5C8-83FB-7D2C-0F3D-348EACE0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My favorite memory is I am enjoying </a:t>
            </a:r>
            <a:r>
              <a:rPr lang="en-US" sz="2800" dirty="0" err="1">
                <a:solidFill>
                  <a:srgbClr val="FFFFFF"/>
                </a:solidFill>
              </a:rPr>
              <a:t>sam</a:t>
            </a:r>
            <a:r>
              <a:rPr lang="en-US" sz="2800" dirty="0">
                <a:solidFill>
                  <a:srgbClr val="FFFFFF"/>
                </a:solidFill>
              </a:rPr>
              <a:t> lunch on </a:t>
            </a:r>
            <a:r>
              <a:rPr lang="en-US" sz="2800">
                <a:solidFill>
                  <a:srgbClr val="FFFFFF"/>
                </a:solidFill>
              </a:rPr>
              <a:t>wednesday 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So I can spend more </a:t>
            </a:r>
            <a:r>
              <a:rPr lang="en-US" sz="2800">
                <a:solidFill>
                  <a:srgbClr val="FFFFFF"/>
                </a:solidFill>
              </a:rPr>
              <a:t>time with people.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044026EB-3042-8D97-878C-5A6210FCA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5" r="14946" b="4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850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SplashVTI</vt:lpstr>
      <vt:lpstr>Winter term 2024</vt:lpstr>
      <vt:lpstr>Core  productivity and time mangement</vt:lpstr>
      <vt:lpstr>Intro 2d design</vt:lpstr>
      <vt:lpstr>Design 4all</vt:lpstr>
      <vt:lpstr>production</vt:lpstr>
      <vt:lpstr>Favorite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414</cp:revision>
  <dcterms:created xsi:type="dcterms:W3CDTF">2024-01-15T23:32:58Z</dcterms:created>
  <dcterms:modified xsi:type="dcterms:W3CDTF">2024-03-12T18:20:48Z</dcterms:modified>
</cp:coreProperties>
</file>