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3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5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designed a very effective and efficient one.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pic>
        <p:nvPicPr>
          <p:cNvPr id="6" name="Picture 5" descr="A screenshot of a computer&#10;&#10;Description automatically generated">
            <a:extLst>
              <a:ext uri="{FF2B5EF4-FFF2-40B4-BE49-F238E27FC236}">
                <a16:creationId xmlns:a16="http://schemas.microsoft.com/office/drawing/2014/main" id="{8434DF8B-74D2-F432-B4EC-D4BE6807C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8" y="4019148"/>
            <a:ext cx="4427496" cy="268499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01BFC43-DC4B-D20C-6976-473CF1C26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1" y="97526"/>
            <a:ext cx="3531026" cy="205784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B1456DA-EEA9-DCB3-01D2-8AF76126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152" y="4179408"/>
            <a:ext cx="4163230" cy="2524731"/>
          </a:xfrm>
          <a:prstGeom prst="rect">
            <a:avLst/>
          </a:prstGeom>
        </p:spPr>
      </p:pic>
    </p:spTree>
    <p:extLst>
      <p:ext uri="{BB962C8B-B14F-4D97-AF65-F5344CB8AC3E}">
        <p14:creationId xmlns:p14="http://schemas.microsoft.com/office/powerpoint/2010/main" val="31922555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par>
                          <p:cTn id="15" fill="hold">
                            <p:stCondLst>
                              <p:cond delay="8401"/>
                            </p:stCondLst>
                            <p:childTnLst>
                              <p:par>
                                <p:cTn id="16" presetID="1" presetClass="entr" presetSubtype="0" fill="hold" grpId="0" nodeType="afterEffect">
                                  <p:stCondLst>
                                    <p:cond delay="1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1" nodeType="afterEffect">
                                  <p:stCondLst>
                                    <p:cond delay="40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
                                        </p:tgtEl>
                                        <p:attrNameLst>
                                          <p:attrName>style.visibility</p:attrName>
                                        </p:attrNameLst>
                                      </p:cBhvr>
                                      <p:to>
                                        <p:strVal val="hidden"/>
                                      </p:to>
                                    </p:set>
                                  </p:childTnLst>
                                </p:cTn>
                              </p:par>
                              <p:par>
                                <p:cTn id="59" presetID="1" presetClass="exit" presetSubtype="0" fill="hold" grpId="1" nodeType="withEffect">
                                  <p:stCondLst>
                                    <p:cond delay="0"/>
                                  </p:stCondLst>
                                  <p:iterate type="lt">
                                    <p:tmAbs val="0"/>
                                  </p:iterate>
                                  <p:childTnLst>
                                    <p:set>
                                      <p:cBhvr>
                                        <p:cTn id="60" dur="1" fill="hold">
                                          <p:stCondLst>
                                            <p:cond delay="0"/>
                                          </p:stCondLst>
                                        </p:cTn>
                                        <p:tgtEl>
                                          <p:spTgt spid="3">
                                            <p:txEl>
                                              <p:pRg st="0" end="0"/>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
                                            <p:txEl>
                                              <p:pRg st="3" end="3"/>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
                                            <p:txEl>
                                              <p:pRg st="4" end="4"/>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
                                            <p:txEl>
                                              <p:pRg st="7" end="7"/>
                                            </p:txEl>
                                          </p:spTgt>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250"/>
                                  </p:stCondLst>
                                  <p:childTnLst>
                                    <p:set>
                                      <p:cBhvr>
                                        <p:cTn id="77" dur="1" fill="hold">
                                          <p:stCondLst>
                                            <p:cond delay="0"/>
                                          </p:stCondLst>
                                        </p:cTn>
                                        <p:tgtEl>
                                          <p:spTgt spid="12"/>
                                        </p:tgtEl>
                                        <p:attrNameLst>
                                          <p:attrName>style.visibility</p:attrName>
                                        </p:attrNameLst>
                                      </p:cBhvr>
                                      <p:to>
                                        <p:strVal val="visible"/>
                                      </p:to>
                                    </p:set>
                                  </p:childTnLst>
                                </p:cTn>
                              </p:par>
                            </p:childTnLst>
                          </p:cTn>
                        </p:par>
                        <p:par>
                          <p:cTn id="78" fill="hold">
                            <p:stCondLst>
                              <p:cond delay="250"/>
                            </p:stCondLst>
                            <p:childTnLst>
                              <p:par>
                                <p:cTn id="79" presetID="1" presetClass="entr" presetSubtype="0"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bldLvl="2"/>
      <p:bldP spid="3" grpId="1" build="p"/>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And, I have an example! Wanna See?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iterate type="lt">
                                    <p:tmPct val="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21" presetClass="entr" presetSubtype="1" fill="hold" grpId="0" nodeType="withEffect">
                                  <p:stCondLst>
                                    <p:cond delay="1000"/>
                                  </p:stCondLst>
                                  <p:iterate type="wd">
                                    <p:tmPct val="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par>
                                <p:cTn id="23" presetID="21" presetClass="entr" presetSubtype="1" fill="hold" grpId="0" nodeType="withEffect">
                                  <p:stCondLst>
                                    <p:cond delay="2000"/>
                                  </p:stCondLst>
                                  <p:iterate type="wd">
                                    <p:tmPct val="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heel(1)">
                                      <p:cBhvr>
                                        <p:cTn id="2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8" presetClass="entr" presetSubtype="0" accel="50000" fill="hold" grpId="0" nodeType="clickEffect">
                                  <p:stCondLst>
                                    <p:cond delay="0"/>
                                  </p:stCondLst>
                                  <p:iterate type="lt">
                                    <p:tmPct val="1000"/>
                                  </p:iterate>
                                  <p:childTnLst>
                                    <p:set>
                                      <p:cBhvr>
                                        <p:cTn id="12" dur="1" fill="hold">
                                          <p:stCondLst>
                                            <p:cond delay="0"/>
                                          </p:stCondLst>
                                        </p:cTn>
                                        <p:tgtEl>
                                          <p:spTgt spid="3"/>
                                        </p:tgtEl>
                                        <p:attrNameLst>
                                          <p:attrName>style.visibility</p:attrName>
                                        </p:attrNameLst>
                                      </p:cBhvr>
                                      <p:to>
                                        <p:strVal val="visible"/>
                                      </p:to>
                                    </p:set>
                                    <p:set>
                                      <p:cBhvr>
                                        <p:cTn id="13" dur="455" fill="hold">
                                          <p:stCondLst>
                                            <p:cond delay="0"/>
                                          </p:stCondLst>
                                        </p:cTn>
                                        <p:tgtEl>
                                          <p:spTgt spid="3"/>
                                        </p:tgtEl>
                                        <p:attrNameLst>
                                          <p:attrName>style.rotation</p:attrName>
                                        </p:attrNameLst>
                                      </p:cBhvr>
                                      <p:to>
                                        <p:strVal val="-45.0"/>
                                      </p:to>
                                    </p:set>
                                    <p:anim calcmode="lin" valueType="num">
                                      <p:cBhvr>
                                        <p:cTn id="14"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15"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6"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7"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707539" y="1513114"/>
            <a:ext cx="6142938" cy="4238314"/>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1761</TotalTime>
  <Words>410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31</cp:revision>
  <dcterms:created xsi:type="dcterms:W3CDTF">2024-12-14T22:39:55Z</dcterms:created>
  <dcterms:modified xsi:type="dcterms:W3CDTF">2024-12-18T18:26:13Z</dcterms:modified>
</cp:coreProperties>
</file>