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2835-1253-4AF3-B83B-2AA6DEFE7CB7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24BB8-F165-44A1-9C0C-8A55A462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2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4BB8-F165-44A1-9C0C-8A55A4626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73AA-1AE6-7A74-FBC3-1FB5CFC9D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B9C85-93F1-2D83-1888-7263D2CD1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1D268-3A02-23CC-500E-963453A6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0BDE-8532-4DB5-9BFB-396D7AAD7B9A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DA9BD-9E23-B670-418D-2979D628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5314-D1A7-6708-29B5-01D53E7C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6FBF-3A0C-4AA6-9728-0267A8B8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7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0707-9FEE-E082-4F02-F361EEFE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FE384-0B80-F04F-A3C4-707AB8C6A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7223-0A18-3602-9712-8CC96646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0BDE-8532-4DB5-9BFB-396D7AAD7B9A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4F0AE-F640-139E-B5BB-6EB3E152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BD48-F3B8-1BC0-383A-784540B8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6FBF-3A0C-4AA6-9728-0267A8B8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4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2CC26-488D-2B45-75C5-A8DE4802A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80FBC-9D0A-B44C-D4D5-448C5A13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7C34-45FA-389C-7603-3E389027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0BDE-8532-4DB5-9BFB-396D7AAD7B9A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DAD4-88B7-456F-E014-6A7B44BF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439C-3215-CEBC-7A75-0F9578D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6FBF-3A0C-4AA6-9728-0267A8B8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EE62-65D2-1066-0DA7-66A1844D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166C-0095-A32C-788F-8DFE703A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E700-E293-1550-087F-08920567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0BDE-8532-4DB5-9BFB-396D7AAD7B9A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6DAB-FA55-9446-6726-84FC81D2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9BC6E-0BA2-B707-7EB3-62C4588B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6FBF-3A0C-4AA6-9728-0267A8B8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3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7AA9-F673-7363-2460-ED9727FF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34C5D-41BC-EE33-A6FB-B11C3D697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518C9-27AC-E384-0E3A-3708B136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0BDE-8532-4DB5-9BFB-396D7AAD7B9A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1CCF7-F44C-1F09-C200-07F4906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930C-FADD-E957-33D6-CC06202A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6FBF-3A0C-4AA6-9728-0267A8B8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1F7B-F3C1-0684-EE41-E8CC1E2C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9D20-D931-395A-9AE8-18147918D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978A7-03A8-5188-F140-9070B3EDA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43FE4-B324-EBB3-EA2D-B308B865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0BDE-8532-4DB5-9BFB-396D7AAD7B9A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415A7-D231-0985-14E0-75CD5D41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CFBBF-3DDE-2A1C-F0BA-FA0C3B75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6FBF-3A0C-4AA6-9728-0267A8B8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1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E2EC-DCDE-0A77-B6E8-BF693925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7E277-1A08-2DAF-96E6-68F221F1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88893-E988-5AF8-E561-1F7741DB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4DAB9-89E9-8024-1871-8E4CCCDD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65C5B-AE55-6B78-A237-885EB6A8F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531CD-08DD-5684-0EE1-CC746F48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0BDE-8532-4DB5-9BFB-396D7AAD7B9A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E7FB9-BD25-19F8-959E-97702C44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09098-5455-F89C-1EFB-6321618B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6FBF-3A0C-4AA6-9728-0267A8B8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8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1D98-A544-5E89-4134-04C3DD71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C9568-AF83-C9A6-B67C-81A2FC24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0BDE-8532-4DB5-9BFB-396D7AAD7B9A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24C09-2AC8-5ABF-9F21-E450288D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98894-0F01-2EF3-43F5-FFC6F828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6FBF-3A0C-4AA6-9728-0267A8B8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69A9D-BB67-1AD3-8706-9B945DD0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0BDE-8532-4DB5-9BFB-396D7AAD7B9A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C9052-A8CD-466B-50F4-69ECD392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0AA0A-32D7-8608-350D-0488B547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6FBF-3A0C-4AA6-9728-0267A8B8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2841-E312-C649-868E-6DC48D3D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C485-343D-B250-A1A6-95B997E4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30950-F5D1-3B38-799C-A1A5E9B3C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A8394-12CB-BADA-C46C-B0C89001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0BDE-8532-4DB5-9BFB-396D7AAD7B9A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CE61-E35F-EA24-FC3D-91154A1C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2D0B-550A-8F81-09CF-FE53CDC6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6FBF-3A0C-4AA6-9728-0267A8B8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FF95-DF4C-F193-27C2-F77DF392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D7F48-E7EE-4730-EA40-E6CBECC83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39BE4-E59E-0C53-232B-25E98CE3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4C0CF-5C30-7CF6-461E-DC4EB95B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0BDE-8532-4DB5-9BFB-396D7AAD7B9A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433D5-4ACC-A139-7E87-A4CE4902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BDF2-7A62-7175-46E7-1EA1D050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6FBF-3A0C-4AA6-9728-0267A8B8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5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426F1-C74F-7C2C-C168-648BBFCB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2586-2123-6873-3C29-D48F62F7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C6FEC-A943-7E47-F668-236BBC8C2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E0BDE-8532-4DB5-9BFB-396D7AAD7B9A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CE48-CF15-ED6F-855D-92DD37DCE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CD4D-F1C2-0D18-D78B-CC2155BD4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06FBF-3A0C-4AA6-9728-0267A8B8D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6140-1911-9BF4-355C-2689ED4BD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24669-F998-2A5F-0CC6-E81D09518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Charlie</a:t>
            </a:r>
          </a:p>
        </p:txBody>
      </p:sp>
    </p:spTree>
    <p:extLst>
      <p:ext uri="{BB962C8B-B14F-4D97-AF65-F5344CB8AC3E}">
        <p14:creationId xmlns:p14="http://schemas.microsoft.com/office/powerpoint/2010/main" val="38862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3B31-595C-AFEA-2D3B-D7DDD4A4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 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E3D7-F9D1-DCE2-43E8-4C838C1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Uh… anyways</a:t>
            </a:r>
          </a:p>
        </p:txBody>
      </p:sp>
    </p:spTree>
    <p:extLst>
      <p:ext uri="{BB962C8B-B14F-4D97-AF65-F5344CB8AC3E}">
        <p14:creationId xmlns:p14="http://schemas.microsoft.com/office/powerpoint/2010/main" val="37988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C59-E230-5685-5738-F553F886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in tech</a:t>
            </a:r>
          </a:p>
        </p:txBody>
      </p:sp>
      <p:pic>
        <p:nvPicPr>
          <p:cNvPr id="5" name="Content Placeholder 4" descr="A diagram of a network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81CEEC59-C923-4BD6-E5E5-F240CB327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8" y="1690688"/>
            <a:ext cx="4300005" cy="2526749"/>
          </a:xfrm>
        </p:spPr>
      </p:pic>
      <p:pic>
        <p:nvPicPr>
          <p:cNvPr id="9" name="Picture 8" descr="A computer screen shot of a computer security question&#10;&#10;Description automatically generated">
            <a:extLst>
              <a:ext uri="{FF2B5EF4-FFF2-40B4-BE49-F238E27FC236}">
                <a16:creationId xmlns:a16="http://schemas.microsoft.com/office/drawing/2014/main" id="{C06C776F-8601-54A0-C63D-DCAC8B02D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52" y="963059"/>
            <a:ext cx="3622804" cy="2694541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24DA7A71-58A8-E393-DC0D-B97676E3D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52" y="3891422"/>
            <a:ext cx="2333951" cy="1762371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FAA9447-1048-3611-48F8-50687D0E4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839" y="4255534"/>
            <a:ext cx="2102191" cy="1257513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4BB64A8E-6A4D-4C15-6CFA-6858DF224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27" y="4496351"/>
            <a:ext cx="2946787" cy="17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0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857E-A9B7-C77B-11F9-8CF7066B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2655-9044-3399-E365-F5352755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have to be either main event, or all the, to quote Alyssa, “mad scientist” stuff I did in app dev…</a:t>
            </a:r>
          </a:p>
        </p:txBody>
      </p:sp>
    </p:spTree>
    <p:extLst>
      <p:ext uri="{BB962C8B-B14F-4D97-AF65-F5344CB8AC3E}">
        <p14:creationId xmlns:p14="http://schemas.microsoft.com/office/powerpoint/2010/main" val="95398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1238-44AC-5FF4-95A9-A96E02B9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EEF8-8101-144B-2D40-1B9B8B78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  <a:p>
            <a:r>
              <a:rPr lang="en-US" dirty="0"/>
              <a:t>Or is it</a:t>
            </a:r>
          </a:p>
        </p:txBody>
      </p:sp>
    </p:spTree>
    <p:extLst>
      <p:ext uri="{BB962C8B-B14F-4D97-AF65-F5344CB8AC3E}">
        <p14:creationId xmlns:p14="http://schemas.microsoft.com/office/powerpoint/2010/main" val="360258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55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Summer Presentation</vt:lpstr>
      <vt:lpstr>What I learned in core</vt:lpstr>
      <vt:lpstr>What I did in tech</vt:lpstr>
      <vt:lpstr>Favorite memory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1</cp:revision>
  <dcterms:created xsi:type="dcterms:W3CDTF">2024-09-24T21:19:28Z</dcterms:created>
  <dcterms:modified xsi:type="dcterms:W3CDTF">2024-09-25T00:44:25Z</dcterms:modified>
</cp:coreProperties>
</file>