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0" r:id="rId5"/>
    <p:sldId id="262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F4263-0AEE-3DE6-59BC-F5B1FF64E61E}" v="4" dt="2021-01-10T07:21:12.061"/>
    <p1510:client id="{4FA90291-04B5-BA3A-FD80-EF74FDE5A009}" v="149" dt="2021-01-10T06:41:30.818"/>
    <p1510:client id="{86CF704B-EEA0-072E-64F1-0402BF201352}" v="63" dt="2021-01-10T07:43:16.891"/>
    <p1510:client id="{C646E6B1-6C0B-BB81-1062-C53CE5F322D6}" v="12" dt="2021-01-10T07:38:28.693"/>
    <p1510:client id="{C9188224-CBD0-3957-F430-E2FBD0DFCD7F}" v="18" dt="2021-01-09T17:18:19.674"/>
    <p1510:client id="{D1F1B11B-4155-BA79-0DBF-32F31EE67E71}" v="2" dt="2021-01-10T08:29:09.195"/>
    <p1510:client id="{FB4F9642-D2AC-451D-9BD1-843ACD20330E}" v="386" dt="2021-01-09T17:10:11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D95AD-A34F-4C66-8F11-563268942A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CF2492-E1FC-4E37-AFEB-8CA8DC7A6CDC}">
      <dgm:prSet/>
      <dgm:spPr/>
      <dgm:t>
        <a:bodyPr/>
        <a:lstStyle/>
        <a:p>
          <a:r>
            <a:rPr lang="en-US"/>
            <a:t>Running enthusiast</a:t>
          </a:r>
        </a:p>
      </dgm:t>
    </dgm:pt>
    <dgm:pt modelId="{DF3B6C7B-9C7A-457A-B0C4-F93C94F835FF}" type="parTrans" cxnId="{4AFA997B-39C7-4DCB-895A-F8585C544F17}">
      <dgm:prSet/>
      <dgm:spPr/>
      <dgm:t>
        <a:bodyPr/>
        <a:lstStyle/>
        <a:p>
          <a:endParaRPr lang="en-US"/>
        </a:p>
      </dgm:t>
    </dgm:pt>
    <dgm:pt modelId="{9E31B508-1E17-4B10-B3EB-60C5A6F59666}" type="sibTrans" cxnId="{4AFA997B-39C7-4DCB-895A-F8585C544F17}">
      <dgm:prSet/>
      <dgm:spPr/>
      <dgm:t>
        <a:bodyPr/>
        <a:lstStyle/>
        <a:p>
          <a:endParaRPr lang="en-US"/>
        </a:p>
      </dgm:t>
    </dgm:pt>
    <dgm:pt modelId="{3267271F-D772-4248-8CD9-A77625E65EB5}">
      <dgm:prSet/>
      <dgm:spPr/>
      <dgm:t>
        <a:bodyPr/>
        <a:lstStyle/>
        <a:p>
          <a:r>
            <a:rPr lang="en-US"/>
            <a:t>Cyclists</a:t>
          </a:r>
        </a:p>
      </dgm:t>
    </dgm:pt>
    <dgm:pt modelId="{3ED3F21F-5C8E-4397-A8A6-B793ECDA21F0}" type="parTrans" cxnId="{BB21217B-7058-4465-A188-2784359673E6}">
      <dgm:prSet/>
      <dgm:spPr/>
      <dgm:t>
        <a:bodyPr/>
        <a:lstStyle/>
        <a:p>
          <a:endParaRPr lang="en-US"/>
        </a:p>
      </dgm:t>
    </dgm:pt>
    <dgm:pt modelId="{DCA5F63C-DCBC-493A-BBCD-55049B3BBDE4}" type="sibTrans" cxnId="{BB21217B-7058-4465-A188-2784359673E6}">
      <dgm:prSet/>
      <dgm:spPr/>
      <dgm:t>
        <a:bodyPr/>
        <a:lstStyle/>
        <a:p>
          <a:endParaRPr lang="en-US"/>
        </a:p>
      </dgm:t>
    </dgm:pt>
    <dgm:pt modelId="{80AB4B06-A524-47B6-B589-238FDEE44729}" type="pres">
      <dgm:prSet presAssocID="{54ED95AD-A34F-4C66-8F11-563268942A8C}" presName="root" presStyleCnt="0">
        <dgm:presLayoutVars>
          <dgm:dir/>
          <dgm:resizeHandles val="exact"/>
        </dgm:presLayoutVars>
      </dgm:prSet>
      <dgm:spPr/>
    </dgm:pt>
    <dgm:pt modelId="{4DAA3A82-B44D-4840-B931-851CDD92DC3F}" type="pres">
      <dgm:prSet presAssocID="{90CF2492-E1FC-4E37-AFEB-8CA8DC7A6CDC}" presName="compNode" presStyleCnt="0"/>
      <dgm:spPr/>
    </dgm:pt>
    <dgm:pt modelId="{C630818B-33A1-4701-B040-E06A33CC04F1}" type="pres">
      <dgm:prSet presAssocID="{90CF2492-E1FC-4E37-AFEB-8CA8DC7A6C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BE04C4C-994E-4170-A512-29737A77615B}" type="pres">
      <dgm:prSet presAssocID="{90CF2492-E1FC-4E37-AFEB-8CA8DC7A6CDC}" presName="spaceRect" presStyleCnt="0"/>
      <dgm:spPr/>
    </dgm:pt>
    <dgm:pt modelId="{8647B2C1-613B-4BE0-BF5D-EB6C5B55D06C}" type="pres">
      <dgm:prSet presAssocID="{90CF2492-E1FC-4E37-AFEB-8CA8DC7A6CDC}" presName="textRect" presStyleLbl="revTx" presStyleIdx="0" presStyleCnt="2">
        <dgm:presLayoutVars>
          <dgm:chMax val="1"/>
          <dgm:chPref val="1"/>
        </dgm:presLayoutVars>
      </dgm:prSet>
      <dgm:spPr/>
    </dgm:pt>
    <dgm:pt modelId="{B7C843AD-DA9E-41C5-B1BA-A8DEB5F9B4EC}" type="pres">
      <dgm:prSet presAssocID="{9E31B508-1E17-4B10-B3EB-60C5A6F59666}" presName="sibTrans" presStyleCnt="0"/>
      <dgm:spPr/>
    </dgm:pt>
    <dgm:pt modelId="{05A7236F-305F-4ECA-A13D-42173B4B1C0A}" type="pres">
      <dgm:prSet presAssocID="{3267271F-D772-4248-8CD9-A77625E65EB5}" presName="compNode" presStyleCnt="0"/>
      <dgm:spPr/>
    </dgm:pt>
    <dgm:pt modelId="{C8F7682D-0DCF-424E-9EAF-BA3534D8F787}" type="pres">
      <dgm:prSet presAssocID="{3267271F-D772-4248-8CD9-A77625E65E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22D5F60E-B99A-4A28-A014-00DB6DC3FA96}" type="pres">
      <dgm:prSet presAssocID="{3267271F-D772-4248-8CD9-A77625E65EB5}" presName="spaceRect" presStyleCnt="0"/>
      <dgm:spPr/>
    </dgm:pt>
    <dgm:pt modelId="{36C3B86E-24EA-4722-B9E5-649F1BA18E32}" type="pres">
      <dgm:prSet presAssocID="{3267271F-D772-4248-8CD9-A77625E65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632C5B-4FA5-494A-A582-DD2187243C38}" type="presOf" srcId="{3267271F-D772-4248-8CD9-A77625E65EB5}" destId="{36C3B86E-24EA-4722-B9E5-649F1BA18E32}" srcOrd="0" destOrd="0" presId="urn:microsoft.com/office/officeart/2018/2/layout/IconLabelList"/>
    <dgm:cxn modelId="{BB21217B-7058-4465-A188-2784359673E6}" srcId="{54ED95AD-A34F-4C66-8F11-563268942A8C}" destId="{3267271F-D772-4248-8CD9-A77625E65EB5}" srcOrd="1" destOrd="0" parTransId="{3ED3F21F-5C8E-4397-A8A6-B793ECDA21F0}" sibTransId="{DCA5F63C-DCBC-493A-BBCD-55049B3BBDE4}"/>
    <dgm:cxn modelId="{4AFA997B-39C7-4DCB-895A-F8585C544F17}" srcId="{54ED95AD-A34F-4C66-8F11-563268942A8C}" destId="{90CF2492-E1FC-4E37-AFEB-8CA8DC7A6CDC}" srcOrd="0" destOrd="0" parTransId="{DF3B6C7B-9C7A-457A-B0C4-F93C94F835FF}" sibTransId="{9E31B508-1E17-4B10-B3EB-60C5A6F59666}"/>
    <dgm:cxn modelId="{40F9DEC2-2BCD-4466-BFD6-E0293A807E80}" type="presOf" srcId="{54ED95AD-A34F-4C66-8F11-563268942A8C}" destId="{80AB4B06-A524-47B6-B589-238FDEE44729}" srcOrd="0" destOrd="0" presId="urn:microsoft.com/office/officeart/2018/2/layout/IconLabelList"/>
    <dgm:cxn modelId="{7CCED6D1-D432-4B4E-B8C7-A5A69249D610}" type="presOf" srcId="{90CF2492-E1FC-4E37-AFEB-8CA8DC7A6CDC}" destId="{8647B2C1-613B-4BE0-BF5D-EB6C5B55D06C}" srcOrd="0" destOrd="0" presId="urn:microsoft.com/office/officeart/2018/2/layout/IconLabelList"/>
    <dgm:cxn modelId="{7F0D2B36-25FC-4066-BF29-BDE3B81B49D4}" type="presParOf" srcId="{80AB4B06-A524-47B6-B589-238FDEE44729}" destId="{4DAA3A82-B44D-4840-B931-851CDD92DC3F}" srcOrd="0" destOrd="0" presId="urn:microsoft.com/office/officeart/2018/2/layout/IconLabelList"/>
    <dgm:cxn modelId="{46C31671-DC38-48DB-8AE0-4B79CD86BA06}" type="presParOf" srcId="{4DAA3A82-B44D-4840-B931-851CDD92DC3F}" destId="{C630818B-33A1-4701-B040-E06A33CC04F1}" srcOrd="0" destOrd="0" presId="urn:microsoft.com/office/officeart/2018/2/layout/IconLabelList"/>
    <dgm:cxn modelId="{F3045449-09B5-4938-9CBF-060C2B0DF395}" type="presParOf" srcId="{4DAA3A82-B44D-4840-B931-851CDD92DC3F}" destId="{EBE04C4C-994E-4170-A512-29737A77615B}" srcOrd="1" destOrd="0" presId="urn:microsoft.com/office/officeart/2018/2/layout/IconLabelList"/>
    <dgm:cxn modelId="{CA5EA30F-C4EA-49D6-A97B-DB5011BEB0E3}" type="presParOf" srcId="{4DAA3A82-B44D-4840-B931-851CDD92DC3F}" destId="{8647B2C1-613B-4BE0-BF5D-EB6C5B55D06C}" srcOrd="2" destOrd="0" presId="urn:microsoft.com/office/officeart/2018/2/layout/IconLabelList"/>
    <dgm:cxn modelId="{3329DDCD-BE16-472A-943E-CF0564DED6E1}" type="presParOf" srcId="{80AB4B06-A524-47B6-B589-238FDEE44729}" destId="{B7C843AD-DA9E-41C5-B1BA-A8DEB5F9B4EC}" srcOrd="1" destOrd="0" presId="urn:microsoft.com/office/officeart/2018/2/layout/IconLabelList"/>
    <dgm:cxn modelId="{427120A8-1196-4AE9-BA2B-259FE87CE3F6}" type="presParOf" srcId="{80AB4B06-A524-47B6-B589-238FDEE44729}" destId="{05A7236F-305F-4ECA-A13D-42173B4B1C0A}" srcOrd="2" destOrd="0" presId="urn:microsoft.com/office/officeart/2018/2/layout/IconLabelList"/>
    <dgm:cxn modelId="{9F6894EB-5FA0-474A-AD82-BED873006046}" type="presParOf" srcId="{05A7236F-305F-4ECA-A13D-42173B4B1C0A}" destId="{C8F7682D-0DCF-424E-9EAF-BA3534D8F787}" srcOrd="0" destOrd="0" presId="urn:microsoft.com/office/officeart/2018/2/layout/IconLabelList"/>
    <dgm:cxn modelId="{00B59E8D-255A-4195-8E46-6A4B2B43C662}" type="presParOf" srcId="{05A7236F-305F-4ECA-A13D-42173B4B1C0A}" destId="{22D5F60E-B99A-4A28-A014-00DB6DC3FA96}" srcOrd="1" destOrd="0" presId="urn:microsoft.com/office/officeart/2018/2/layout/IconLabelList"/>
    <dgm:cxn modelId="{2E8AC3AC-9433-4A53-B013-0AB1775531F7}" type="presParOf" srcId="{05A7236F-305F-4ECA-A13D-42173B4B1C0A}" destId="{36C3B86E-24EA-4722-B9E5-649F1BA18E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72A33-D39E-4649-BD9E-A32C206E9A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F901E30-D548-4995-80A0-424A96F71A4B}">
      <dgm:prSet/>
      <dgm:spPr/>
      <dgm:t>
        <a:bodyPr/>
        <a:lstStyle/>
        <a:p>
          <a:pPr>
            <a:defRPr cap="all"/>
          </a:pPr>
          <a:r>
            <a:rPr lang="en-US"/>
            <a:t>Save routes</a:t>
          </a:r>
        </a:p>
      </dgm:t>
    </dgm:pt>
    <dgm:pt modelId="{29111953-6C10-4283-A841-7F20574796EE}" type="parTrans" cxnId="{793870C1-A5C2-4D5A-B010-ACFE741672FF}">
      <dgm:prSet/>
      <dgm:spPr/>
      <dgm:t>
        <a:bodyPr/>
        <a:lstStyle/>
        <a:p>
          <a:endParaRPr lang="en-US"/>
        </a:p>
      </dgm:t>
    </dgm:pt>
    <dgm:pt modelId="{38B16E63-1012-482C-9ACC-9958DB4473D6}" type="sibTrans" cxnId="{793870C1-A5C2-4D5A-B010-ACFE741672FF}">
      <dgm:prSet/>
      <dgm:spPr/>
      <dgm:t>
        <a:bodyPr/>
        <a:lstStyle/>
        <a:p>
          <a:endParaRPr lang="en-US"/>
        </a:p>
      </dgm:t>
    </dgm:pt>
    <dgm:pt modelId="{B7571677-1F85-43FD-8FC6-B085E0323021}">
      <dgm:prSet/>
      <dgm:spPr/>
      <dgm:t>
        <a:bodyPr/>
        <a:lstStyle/>
        <a:p>
          <a:pPr>
            <a:defRPr cap="all"/>
          </a:pPr>
          <a:r>
            <a:rPr lang="en-US"/>
            <a:t>View weather forecast</a:t>
          </a:r>
        </a:p>
      </dgm:t>
    </dgm:pt>
    <dgm:pt modelId="{2999A6E2-404B-4443-9C14-C517D6B02A6E}" type="parTrans" cxnId="{F5CB5129-B5FC-4D54-857F-148576D6DA37}">
      <dgm:prSet/>
      <dgm:spPr/>
      <dgm:t>
        <a:bodyPr/>
        <a:lstStyle/>
        <a:p>
          <a:endParaRPr lang="en-US"/>
        </a:p>
      </dgm:t>
    </dgm:pt>
    <dgm:pt modelId="{63CB9BFB-D24E-485A-A3B6-542D7786B331}" type="sibTrans" cxnId="{F5CB5129-B5FC-4D54-857F-148576D6DA37}">
      <dgm:prSet/>
      <dgm:spPr/>
      <dgm:t>
        <a:bodyPr/>
        <a:lstStyle/>
        <a:p>
          <a:endParaRPr lang="en-US"/>
        </a:p>
      </dgm:t>
    </dgm:pt>
    <dgm:pt modelId="{A6199E86-C087-4B7E-A48F-315282162621}">
      <dgm:prSet/>
      <dgm:spPr/>
      <dgm:t>
        <a:bodyPr/>
        <a:lstStyle/>
        <a:p>
          <a:pPr>
            <a:defRPr cap="all"/>
          </a:pPr>
          <a:r>
            <a:rPr lang="en-US"/>
            <a:t>View basic information about their route</a:t>
          </a:r>
        </a:p>
      </dgm:t>
    </dgm:pt>
    <dgm:pt modelId="{E4BC3CD0-CF8F-4199-9495-8CCE087B9357}" type="parTrans" cxnId="{9887359F-13EE-47DE-A35B-AE5CC98B76C7}">
      <dgm:prSet/>
      <dgm:spPr/>
      <dgm:t>
        <a:bodyPr/>
        <a:lstStyle/>
        <a:p>
          <a:endParaRPr lang="en-US"/>
        </a:p>
      </dgm:t>
    </dgm:pt>
    <dgm:pt modelId="{D1A8950E-B268-4EF4-95C1-FC81BA0EAE41}" type="sibTrans" cxnId="{9887359F-13EE-47DE-A35B-AE5CC98B76C7}">
      <dgm:prSet/>
      <dgm:spPr/>
      <dgm:t>
        <a:bodyPr/>
        <a:lstStyle/>
        <a:p>
          <a:endParaRPr lang="en-US"/>
        </a:p>
      </dgm:t>
    </dgm:pt>
    <dgm:pt modelId="{87E1F954-6028-404C-8BF1-2963A4732DA3}">
      <dgm:prSet/>
      <dgm:spPr/>
      <dgm:t>
        <a:bodyPr/>
        <a:lstStyle/>
        <a:p>
          <a:pPr>
            <a:defRPr cap="all"/>
          </a:pPr>
          <a:r>
            <a:rPr lang="en-US"/>
            <a:t>Data is transferred between devices</a:t>
          </a:r>
        </a:p>
      </dgm:t>
    </dgm:pt>
    <dgm:pt modelId="{0604B128-C2E7-463B-BAFC-DBE8FA7653A5}" type="parTrans" cxnId="{1FEE161B-D17A-4CE7-B3FB-4666E13055A8}">
      <dgm:prSet/>
      <dgm:spPr/>
      <dgm:t>
        <a:bodyPr/>
        <a:lstStyle/>
        <a:p>
          <a:endParaRPr lang="en-US"/>
        </a:p>
      </dgm:t>
    </dgm:pt>
    <dgm:pt modelId="{22B892D8-FCE0-4846-A8FE-C716132F78B8}" type="sibTrans" cxnId="{1FEE161B-D17A-4CE7-B3FB-4666E13055A8}">
      <dgm:prSet/>
      <dgm:spPr/>
      <dgm:t>
        <a:bodyPr/>
        <a:lstStyle/>
        <a:p>
          <a:endParaRPr lang="en-US"/>
        </a:p>
      </dgm:t>
    </dgm:pt>
    <dgm:pt modelId="{C2A311DF-14C3-4CB5-BABF-190008643324}" type="pres">
      <dgm:prSet presAssocID="{53172A33-D39E-4649-BD9E-A32C206E9A81}" presName="root" presStyleCnt="0">
        <dgm:presLayoutVars>
          <dgm:dir/>
          <dgm:resizeHandles val="exact"/>
        </dgm:presLayoutVars>
      </dgm:prSet>
      <dgm:spPr/>
    </dgm:pt>
    <dgm:pt modelId="{F1CFD69D-25C0-467C-817F-4C414F058CDA}" type="pres">
      <dgm:prSet presAssocID="{FF901E30-D548-4995-80A0-424A96F71A4B}" presName="compNode" presStyleCnt="0"/>
      <dgm:spPr/>
    </dgm:pt>
    <dgm:pt modelId="{C3D9591E-BA35-4386-B536-69FD423B15A6}" type="pres">
      <dgm:prSet presAssocID="{FF901E30-D548-4995-80A0-424A96F71A4B}" presName="iconBgRect" presStyleLbl="bgShp" presStyleIdx="0" presStyleCnt="4"/>
      <dgm:spPr/>
    </dgm:pt>
    <dgm:pt modelId="{DC88F793-0300-469D-9A25-0A5332C052EF}" type="pres">
      <dgm:prSet presAssocID="{FF901E30-D548-4995-80A0-424A96F71A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90223F-ACBE-4284-BDDB-1463C4E6D4B8}" type="pres">
      <dgm:prSet presAssocID="{FF901E30-D548-4995-80A0-424A96F71A4B}" presName="spaceRect" presStyleCnt="0"/>
      <dgm:spPr/>
    </dgm:pt>
    <dgm:pt modelId="{F9E76A0B-3839-412E-81D9-369A715212B2}" type="pres">
      <dgm:prSet presAssocID="{FF901E30-D548-4995-80A0-424A96F71A4B}" presName="textRect" presStyleLbl="revTx" presStyleIdx="0" presStyleCnt="4">
        <dgm:presLayoutVars>
          <dgm:chMax val="1"/>
          <dgm:chPref val="1"/>
        </dgm:presLayoutVars>
      </dgm:prSet>
      <dgm:spPr/>
    </dgm:pt>
    <dgm:pt modelId="{9E1CD39C-0682-431B-BE11-985E8E435A38}" type="pres">
      <dgm:prSet presAssocID="{38B16E63-1012-482C-9ACC-9958DB4473D6}" presName="sibTrans" presStyleCnt="0"/>
      <dgm:spPr/>
    </dgm:pt>
    <dgm:pt modelId="{34A2A54A-928F-4A25-A98F-FD6D9EDBF913}" type="pres">
      <dgm:prSet presAssocID="{B7571677-1F85-43FD-8FC6-B085E0323021}" presName="compNode" presStyleCnt="0"/>
      <dgm:spPr/>
    </dgm:pt>
    <dgm:pt modelId="{9D08947E-BACC-4F9B-9FDD-89F196586372}" type="pres">
      <dgm:prSet presAssocID="{B7571677-1F85-43FD-8FC6-B085E0323021}" presName="iconBgRect" presStyleLbl="bgShp" presStyleIdx="1" presStyleCnt="4"/>
      <dgm:spPr/>
    </dgm:pt>
    <dgm:pt modelId="{C2DB2853-9B41-4AB6-9CDE-41BB838F6311}" type="pres">
      <dgm:prSet presAssocID="{B7571677-1F85-43FD-8FC6-B085E03230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63EE9B81-123C-4355-90B5-436A3BD8EEA0}" type="pres">
      <dgm:prSet presAssocID="{B7571677-1F85-43FD-8FC6-B085E0323021}" presName="spaceRect" presStyleCnt="0"/>
      <dgm:spPr/>
    </dgm:pt>
    <dgm:pt modelId="{D3DCD95C-EAFF-488D-9D8D-FC2ED95D9337}" type="pres">
      <dgm:prSet presAssocID="{B7571677-1F85-43FD-8FC6-B085E0323021}" presName="textRect" presStyleLbl="revTx" presStyleIdx="1" presStyleCnt="4">
        <dgm:presLayoutVars>
          <dgm:chMax val="1"/>
          <dgm:chPref val="1"/>
        </dgm:presLayoutVars>
      </dgm:prSet>
      <dgm:spPr/>
    </dgm:pt>
    <dgm:pt modelId="{227D58F7-4D03-4518-95B9-6198B721D156}" type="pres">
      <dgm:prSet presAssocID="{63CB9BFB-D24E-485A-A3B6-542D7786B331}" presName="sibTrans" presStyleCnt="0"/>
      <dgm:spPr/>
    </dgm:pt>
    <dgm:pt modelId="{906A3E22-1A6D-40BF-AA21-C75460A0E0A8}" type="pres">
      <dgm:prSet presAssocID="{A6199E86-C087-4B7E-A48F-315282162621}" presName="compNode" presStyleCnt="0"/>
      <dgm:spPr/>
    </dgm:pt>
    <dgm:pt modelId="{BC54F4D6-0F1A-4F1C-859D-F5A1023FAE1B}" type="pres">
      <dgm:prSet presAssocID="{A6199E86-C087-4B7E-A48F-315282162621}" presName="iconBgRect" presStyleLbl="bgShp" presStyleIdx="2" presStyleCnt="4"/>
      <dgm:spPr/>
    </dgm:pt>
    <dgm:pt modelId="{79231F5A-0452-4DAF-BC48-490E191C41B4}" type="pres">
      <dgm:prSet presAssocID="{A6199E86-C087-4B7E-A48F-3152821626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323C6F1C-FC01-4487-81E7-049576D1DD3C}" type="pres">
      <dgm:prSet presAssocID="{A6199E86-C087-4B7E-A48F-315282162621}" presName="spaceRect" presStyleCnt="0"/>
      <dgm:spPr/>
    </dgm:pt>
    <dgm:pt modelId="{3D35897C-4778-46C4-962B-0D41D2A10B59}" type="pres">
      <dgm:prSet presAssocID="{A6199E86-C087-4B7E-A48F-315282162621}" presName="textRect" presStyleLbl="revTx" presStyleIdx="2" presStyleCnt="4">
        <dgm:presLayoutVars>
          <dgm:chMax val="1"/>
          <dgm:chPref val="1"/>
        </dgm:presLayoutVars>
      </dgm:prSet>
      <dgm:spPr/>
    </dgm:pt>
    <dgm:pt modelId="{D4D8020C-BACE-4DD8-83C9-80E3C4D31CF3}" type="pres">
      <dgm:prSet presAssocID="{D1A8950E-B268-4EF4-95C1-FC81BA0EAE41}" presName="sibTrans" presStyleCnt="0"/>
      <dgm:spPr/>
    </dgm:pt>
    <dgm:pt modelId="{13AAE542-A457-4C6E-90B7-AB8D1E01B150}" type="pres">
      <dgm:prSet presAssocID="{87E1F954-6028-404C-8BF1-2963A4732DA3}" presName="compNode" presStyleCnt="0"/>
      <dgm:spPr/>
    </dgm:pt>
    <dgm:pt modelId="{7EB8E335-4563-4D74-AE9C-CF4C8E0689F5}" type="pres">
      <dgm:prSet presAssocID="{87E1F954-6028-404C-8BF1-2963A4732DA3}" presName="iconBgRect" presStyleLbl="bgShp" presStyleIdx="3" presStyleCnt="4"/>
      <dgm:spPr/>
    </dgm:pt>
    <dgm:pt modelId="{4EE60F98-FDAE-4CAF-A89A-59E5AC37FF04}" type="pres">
      <dgm:prSet presAssocID="{87E1F954-6028-404C-8BF1-2963A4732D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57C6ADE-91B2-429F-9226-C0275F7EAE9E}" type="pres">
      <dgm:prSet presAssocID="{87E1F954-6028-404C-8BF1-2963A4732DA3}" presName="spaceRect" presStyleCnt="0"/>
      <dgm:spPr/>
    </dgm:pt>
    <dgm:pt modelId="{AE21E59C-049B-4787-BEA6-882DBCE2B9F1}" type="pres">
      <dgm:prSet presAssocID="{87E1F954-6028-404C-8BF1-2963A4732D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EE161B-D17A-4CE7-B3FB-4666E13055A8}" srcId="{53172A33-D39E-4649-BD9E-A32C206E9A81}" destId="{87E1F954-6028-404C-8BF1-2963A4732DA3}" srcOrd="3" destOrd="0" parTransId="{0604B128-C2E7-463B-BAFC-DBE8FA7653A5}" sibTransId="{22B892D8-FCE0-4846-A8FE-C716132F78B8}"/>
    <dgm:cxn modelId="{F5CB5129-B5FC-4D54-857F-148576D6DA37}" srcId="{53172A33-D39E-4649-BD9E-A32C206E9A81}" destId="{B7571677-1F85-43FD-8FC6-B085E0323021}" srcOrd="1" destOrd="0" parTransId="{2999A6E2-404B-4443-9C14-C517D6B02A6E}" sibTransId="{63CB9BFB-D24E-485A-A3B6-542D7786B331}"/>
    <dgm:cxn modelId="{B7F85446-E84A-4A0B-A864-B7853FA1D8D4}" type="presOf" srcId="{A6199E86-C087-4B7E-A48F-315282162621}" destId="{3D35897C-4778-46C4-962B-0D41D2A10B59}" srcOrd="0" destOrd="0" presId="urn:microsoft.com/office/officeart/2018/5/layout/IconCircleLabelList"/>
    <dgm:cxn modelId="{21207F66-B0D4-4472-B159-3E5467EFB04C}" type="presOf" srcId="{FF901E30-D548-4995-80A0-424A96F71A4B}" destId="{F9E76A0B-3839-412E-81D9-369A715212B2}" srcOrd="0" destOrd="0" presId="urn:microsoft.com/office/officeart/2018/5/layout/IconCircleLabelList"/>
    <dgm:cxn modelId="{0E49D553-0B14-404B-936D-5B0FC951F84C}" type="presOf" srcId="{53172A33-D39E-4649-BD9E-A32C206E9A81}" destId="{C2A311DF-14C3-4CB5-BABF-190008643324}" srcOrd="0" destOrd="0" presId="urn:microsoft.com/office/officeart/2018/5/layout/IconCircleLabelList"/>
    <dgm:cxn modelId="{9887359F-13EE-47DE-A35B-AE5CC98B76C7}" srcId="{53172A33-D39E-4649-BD9E-A32C206E9A81}" destId="{A6199E86-C087-4B7E-A48F-315282162621}" srcOrd="2" destOrd="0" parTransId="{E4BC3CD0-CF8F-4199-9495-8CCE087B9357}" sibTransId="{D1A8950E-B268-4EF4-95C1-FC81BA0EAE41}"/>
    <dgm:cxn modelId="{D1A133B6-9D37-4731-8898-925A0F0F6607}" type="presOf" srcId="{B7571677-1F85-43FD-8FC6-B085E0323021}" destId="{D3DCD95C-EAFF-488D-9D8D-FC2ED95D9337}" srcOrd="0" destOrd="0" presId="urn:microsoft.com/office/officeart/2018/5/layout/IconCircleLabelList"/>
    <dgm:cxn modelId="{793870C1-A5C2-4D5A-B010-ACFE741672FF}" srcId="{53172A33-D39E-4649-BD9E-A32C206E9A81}" destId="{FF901E30-D548-4995-80A0-424A96F71A4B}" srcOrd="0" destOrd="0" parTransId="{29111953-6C10-4283-A841-7F20574796EE}" sibTransId="{38B16E63-1012-482C-9ACC-9958DB4473D6}"/>
    <dgm:cxn modelId="{B8B1E3D3-02DB-4727-9919-89DA18AF014D}" type="presOf" srcId="{87E1F954-6028-404C-8BF1-2963A4732DA3}" destId="{AE21E59C-049B-4787-BEA6-882DBCE2B9F1}" srcOrd="0" destOrd="0" presId="urn:microsoft.com/office/officeart/2018/5/layout/IconCircleLabelList"/>
    <dgm:cxn modelId="{1C22907F-327E-4F71-B1CA-93A22B5D403A}" type="presParOf" srcId="{C2A311DF-14C3-4CB5-BABF-190008643324}" destId="{F1CFD69D-25C0-467C-817F-4C414F058CDA}" srcOrd="0" destOrd="0" presId="urn:microsoft.com/office/officeart/2018/5/layout/IconCircleLabelList"/>
    <dgm:cxn modelId="{9CE79D7C-450D-46F3-B30C-508084F4F530}" type="presParOf" srcId="{F1CFD69D-25C0-467C-817F-4C414F058CDA}" destId="{C3D9591E-BA35-4386-B536-69FD423B15A6}" srcOrd="0" destOrd="0" presId="urn:microsoft.com/office/officeart/2018/5/layout/IconCircleLabelList"/>
    <dgm:cxn modelId="{C48A66B0-0E0F-422F-A520-AC71A676F516}" type="presParOf" srcId="{F1CFD69D-25C0-467C-817F-4C414F058CDA}" destId="{DC88F793-0300-469D-9A25-0A5332C052EF}" srcOrd="1" destOrd="0" presId="urn:microsoft.com/office/officeart/2018/5/layout/IconCircleLabelList"/>
    <dgm:cxn modelId="{7969C4E2-57AC-4C65-A1B6-C9DEB04F4E6F}" type="presParOf" srcId="{F1CFD69D-25C0-467C-817F-4C414F058CDA}" destId="{9D90223F-ACBE-4284-BDDB-1463C4E6D4B8}" srcOrd="2" destOrd="0" presId="urn:microsoft.com/office/officeart/2018/5/layout/IconCircleLabelList"/>
    <dgm:cxn modelId="{2FB551EA-F692-472B-AAC7-ABE4BE48BF99}" type="presParOf" srcId="{F1CFD69D-25C0-467C-817F-4C414F058CDA}" destId="{F9E76A0B-3839-412E-81D9-369A715212B2}" srcOrd="3" destOrd="0" presId="urn:microsoft.com/office/officeart/2018/5/layout/IconCircleLabelList"/>
    <dgm:cxn modelId="{8543F3CA-C82A-487C-A394-A97E8CF544CF}" type="presParOf" srcId="{C2A311DF-14C3-4CB5-BABF-190008643324}" destId="{9E1CD39C-0682-431B-BE11-985E8E435A38}" srcOrd="1" destOrd="0" presId="urn:microsoft.com/office/officeart/2018/5/layout/IconCircleLabelList"/>
    <dgm:cxn modelId="{CE94494C-36AA-4AC6-9F78-4A412D95E8C5}" type="presParOf" srcId="{C2A311DF-14C3-4CB5-BABF-190008643324}" destId="{34A2A54A-928F-4A25-A98F-FD6D9EDBF913}" srcOrd="2" destOrd="0" presId="urn:microsoft.com/office/officeart/2018/5/layout/IconCircleLabelList"/>
    <dgm:cxn modelId="{4B75A6D3-9756-46A2-A8A4-195C9B97F361}" type="presParOf" srcId="{34A2A54A-928F-4A25-A98F-FD6D9EDBF913}" destId="{9D08947E-BACC-4F9B-9FDD-89F196586372}" srcOrd="0" destOrd="0" presId="urn:microsoft.com/office/officeart/2018/5/layout/IconCircleLabelList"/>
    <dgm:cxn modelId="{F372FE8B-32BD-4D45-90A3-03AA0664515E}" type="presParOf" srcId="{34A2A54A-928F-4A25-A98F-FD6D9EDBF913}" destId="{C2DB2853-9B41-4AB6-9CDE-41BB838F6311}" srcOrd="1" destOrd="0" presId="urn:microsoft.com/office/officeart/2018/5/layout/IconCircleLabelList"/>
    <dgm:cxn modelId="{1F9FFCEA-1202-48D9-A3E7-963D78987AA4}" type="presParOf" srcId="{34A2A54A-928F-4A25-A98F-FD6D9EDBF913}" destId="{63EE9B81-123C-4355-90B5-436A3BD8EEA0}" srcOrd="2" destOrd="0" presId="urn:microsoft.com/office/officeart/2018/5/layout/IconCircleLabelList"/>
    <dgm:cxn modelId="{4A779710-88A0-48C9-9AAD-7F3F70ED4F5D}" type="presParOf" srcId="{34A2A54A-928F-4A25-A98F-FD6D9EDBF913}" destId="{D3DCD95C-EAFF-488D-9D8D-FC2ED95D9337}" srcOrd="3" destOrd="0" presId="urn:microsoft.com/office/officeart/2018/5/layout/IconCircleLabelList"/>
    <dgm:cxn modelId="{90C72337-AFE4-42FA-B8BE-754395BD4B84}" type="presParOf" srcId="{C2A311DF-14C3-4CB5-BABF-190008643324}" destId="{227D58F7-4D03-4518-95B9-6198B721D156}" srcOrd="3" destOrd="0" presId="urn:microsoft.com/office/officeart/2018/5/layout/IconCircleLabelList"/>
    <dgm:cxn modelId="{781D136F-48D6-464F-AE36-0793D8D87CB7}" type="presParOf" srcId="{C2A311DF-14C3-4CB5-BABF-190008643324}" destId="{906A3E22-1A6D-40BF-AA21-C75460A0E0A8}" srcOrd="4" destOrd="0" presId="urn:microsoft.com/office/officeart/2018/5/layout/IconCircleLabelList"/>
    <dgm:cxn modelId="{ADCA4614-7BA4-4B27-8572-37DC26F86D14}" type="presParOf" srcId="{906A3E22-1A6D-40BF-AA21-C75460A0E0A8}" destId="{BC54F4D6-0F1A-4F1C-859D-F5A1023FAE1B}" srcOrd="0" destOrd="0" presId="urn:microsoft.com/office/officeart/2018/5/layout/IconCircleLabelList"/>
    <dgm:cxn modelId="{D348DD67-1DFD-47F2-8B3B-F927672A6C21}" type="presParOf" srcId="{906A3E22-1A6D-40BF-AA21-C75460A0E0A8}" destId="{79231F5A-0452-4DAF-BC48-490E191C41B4}" srcOrd="1" destOrd="0" presId="urn:microsoft.com/office/officeart/2018/5/layout/IconCircleLabelList"/>
    <dgm:cxn modelId="{4D1F6D28-1073-4F4B-9769-7FBFE984C647}" type="presParOf" srcId="{906A3E22-1A6D-40BF-AA21-C75460A0E0A8}" destId="{323C6F1C-FC01-4487-81E7-049576D1DD3C}" srcOrd="2" destOrd="0" presId="urn:microsoft.com/office/officeart/2018/5/layout/IconCircleLabelList"/>
    <dgm:cxn modelId="{E7BB07AD-6AC3-49BC-9897-8342B8B2EEBD}" type="presParOf" srcId="{906A3E22-1A6D-40BF-AA21-C75460A0E0A8}" destId="{3D35897C-4778-46C4-962B-0D41D2A10B59}" srcOrd="3" destOrd="0" presId="urn:microsoft.com/office/officeart/2018/5/layout/IconCircleLabelList"/>
    <dgm:cxn modelId="{76B81365-E7AE-4F02-A31D-8A1577DC67EC}" type="presParOf" srcId="{C2A311DF-14C3-4CB5-BABF-190008643324}" destId="{D4D8020C-BACE-4DD8-83C9-80E3C4D31CF3}" srcOrd="5" destOrd="0" presId="urn:microsoft.com/office/officeart/2018/5/layout/IconCircleLabelList"/>
    <dgm:cxn modelId="{6C1E6F19-B68A-47D0-ADD0-5F9067F1407A}" type="presParOf" srcId="{C2A311DF-14C3-4CB5-BABF-190008643324}" destId="{13AAE542-A457-4C6E-90B7-AB8D1E01B150}" srcOrd="6" destOrd="0" presId="urn:microsoft.com/office/officeart/2018/5/layout/IconCircleLabelList"/>
    <dgm:cxn modelId="{71D5BAB1-5894-463C-93AC-59C35B46152B}" type="presParOf" srcId="{13AAE542-A457-4C6E-90B7-AB8D1E01B150}" destId="{7EB8E335-4563-4D74-AE9C-CF4C8E0689F5}" srcOrd="0" destOrd="0" presId="urn:microsoft.com/office/officeart/2018/5/layout/IconCircleLabelList"/>
    <dgm:cxn modelId="{4ADD3D5A-DFEA-4215-A43E-577C7BA90A0B}" type="presParOf" srcId="{13AAE542-A457-4C6E-90B7-AB8D1E01B150}" destId="{4EE60F98-FDAE-4CAF-A89A-59E5AC37FF04}" srcOrd="1" destOrd="0" presId="urn:microsoft.com/office/officeart/2018/5/layout/IconCircleLabelList"/>
    <dgm:cxn modelId="{D3E92E8B-3FCB-473A-992A-147053977F8F}" type="presParOf" srcId="{13AAE542-A457-4C6E-90B7-AB8D1E01B150}" destId="{957C6ADE-91B2-429F-9226-C0275F7EAE9E}" srcOrd="2" destOrd="0" presId="urn:microsoft.com/office/officeart/2018/5/layout/IconCircleLabelList"/>
    <dgm:cxn modelId="{9991F76F-4F87-4292-9E77-B4682CACA3AC}" type="presParOf" srcId="{13AAE542-A457-4C6E-90B7-AB8D1E01B150}" destId="{AE21E59C-049B-4787-BEA6-882DBCE2B9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0818B-33A1-4701-B040-E06A33CC04F1}">
      <dsp:nvSpPr>
        <dsp:cNvPr id="0" name=""/>
        <dsp:cNvSpPr/>
      </dsp:nvSpPr>
      <dsp:spPr>
        <a:xfrm>
          <a:off x="1743228" y="7005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7B2C1-613B-4BE0-BF5D-EB6C5B55D06C}">
      <dsp:nvSpPr>
        <dsp:cNvPr id="0" name=""/>
        <dsp:cNvSpPr/>
      </dsp:nvSpPr>
      <dsp:spPr>
        <a:xfrm>
          <a:off x="555228" y="311489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Running enthusiast</a:t>
          </a:r>
        </a:p>
      </dsp:txBody>
      <dsp:txXfrm>
        <a:off x="555228" y="3114898"/>
        <a:ext cx="4320000" cy="720000"/>
      </dsp:txXfrm>
    </dsp:sp>
    <dsp:sp modelId="{C8F7682D-0DCF-424E-9EAF-BA3534D8F787}">
      <dsp:nvSpPr>
        <dsp:cNvPr id="0" name=""/>
        <dsp:cNvSpPr/>
      </dsp:nvSpPr>
      <dsp:spPr>
        <a:xfrm>
          <a:off x="6819228" y="7005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B86E-24EA-4722-B9E5-649F1BA18E32}">
      <dsp:nvSpPr>
        <dsp:cNvPr id="0" name=""/>
        <dsp:cNvSpPr/>
      </dsp:nvSpPr>
      <dsp:spPr>
        <a:xfrm>
          <a:off x="5631228" y="311489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Cyclists</a:t>
          </a:r>
        </a:p>
      </dsp:txBody>
      <dsp:txXfrm>
        <a:off x="5631228" y="311489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9591E-BA35-4386-B536-69FD423B15A6}">
      <dsp:nvSpPr>
        <dsp:cNvPr id="0" name=""/>
        <dsp:cNvSpPr/>
      </dsp:nvSpPr>
      <dsp:spPr>
        <a:xfrm>
          <a:off x="96920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8F793-0300-469D-9A25-0A5332C052EF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6A0B-3839-412E-81D9-369A715212B2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Save routes</a:t>
          </a:r>
        </a:p>
      </dsp:txBody>
      <dsp:txXfrm>
        <a:off x="565154" y="2736542"/>
        <a:ext cx="2072076" cy="720000"/>
      </dsp:txXfrm>
    </dsp:sp>
    <dsp:sp modelId="{9D08947E-BACC-4F9B-9FDD-89F196586372}">
      <dsp:nvSpPr>
        <dsp:cNvPr id="0" name=""/>
        <dsp:cNvSpPr/>
      </dsp:nvSpPr>
      <dsp:spPr>
        <a:xfrm>
          <a:off x="340389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B2853-9B41-4AB6-9CDE-41BB838F6311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CD95C-EAFF-488D-9D8D-FC2ED95D9337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View weather forecast</a:t>
          </a:r>
        </a:p>
      </dsp:txBody>
      <dsp:txXfrm>
        <a:off x="2999844" y="2736542"/>
        <a:ext cx="2072076" cy="720000"/>
      </dsp:txXfrm>
    </dsp:sp>
    <dsp:sp modelId="{BC54F4D6-0F1A-4F1C-859D-F5A1023FAE1B}">
      <dsp:nvSpPr>
        <dsp:cNvPr id="0" name=""/>
        <dsp:cNvSpPr/>
      </dsp:nvSpPr>
      <dsp:spPr>
        <a:xfrm>
          <a:off x="583858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31F5A-0452-4DAF-BC48-490E191C41B4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5897C-4778-46C4-962B-0D41D2A10B59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View basic information about their route</a:t>
          </a:r>
        </a:p>
      </dsp:txBody>
      <dsp:txXfrm>
        <a:off x="5434534" y="2736542"/>
        <a:ext cx="2072076" cy="720000"/>
      </dsp:txXfrm>
    </dsp:sp>
    <dsp:sp modelId="{7EB8E335-4563-4D74-AE9C-CF4C8E0689F5}">
      <dsp:nvSpPr>
        <dsp:cNvPr id="0" name=""/>
        <dsp:cNvSpPr/>
      </dsp:nvSpPr>
      <dsp:spPr>
        <a:xfrm>
          <a:off x="827327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60F98-FDAE-4CAF-A89A-59E5AC37FF04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1E59C-049B-4787-BEA6-882DBCE2B9F1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is transferred between devices</a:t>
          </a:r>
        </a:p>
      </dsp:txBody>
      <dsp:txXfrm>
        <a:off x="7869224" y="2736542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cs typeface="Calibri Light"/>
              </a:rPr>
              <a:t>Interactive Development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>
                <a:cs typeface="Calibri"/>
              </a:rPr>
              <a:t>Assignment 2</a:t>
            </a:r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F732-DE29-45CF-AEA0-F7DDF4E37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491" y="-137702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D47CE130-B29D-467D-AADB-1CB5D520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08" y="1835156"/>
            <a:ext cx="2743200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4BC3D-ECA3-490F-A149-BD6DE07B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err="1">
                <a:cs typeface="Calibri Light"/>
              </a:rPr>
              <a:t>RunPal</a:t>
            </a:r>
            <a:r>
              <a:rPr lang="en-US" sz="4000">
                <a:cs typeface="Calibri Light"/>
              </a:rPr>
              <a:t>  - Target Audience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D79CD8-1E60-4E78-9BBA-02A2DA4DF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09785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1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A8B06-FD08-49C5-BDB7-C11E557A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err="1">
                <a:cs typeface="Calibri Light"/>
              </a:rPr>
              <a:t>RunPal</a:t>
            </a:r>
            <a:r>
              <a:rPr lang="en-US" sz="4000">
                <a:cs typeface="Calibri Light"/>
              </a:rPr>
              <a:t>  - Functions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642FB-0C2E-4475-8AF3-C0334760F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4623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1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CF8C3-8E34-46A6-8702-487CFDC5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3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CF8C3-8E34-46A6-8702-487CFDC5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>
                <a:ea typeface="+mj-lt"/>
                <a:cs typeface="+mj-lt"/>
              </a:rPr>
              <a:t>Technical Implementation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97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00FE-C1DF-4FE3-AEEE-A34DAAED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API / Library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4B08-6DEE-4128-8EA5-F1211614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Google Map Javascript API</a:t>
            </a:r>
          </a:p>
          <a:p>
            <a:r>
              <a:rPr lang="en-US" sz="2200">
                <a:cs typeface="Calibri"/>
              </a:rPr>
              <a:t>IPapi</a:t>
            </a:r>
          </a:p>
          <a:p>
            <a:r>
              <a:rPr lang="en-US" sz="2200">
                <a:cs typeface="Calibri"/>
              </a:rPr>
              <a:t>OpenWeatherMap API</a:t>
            </a:r>
          </a:p>
          <a:p>
            <a:r>
              <a:rPr lang="en-US" sz="2200">
                <a:cs typeface="Calibri"/>
              </a:rPr>
              <a:t>Firebase API</a:t>
            </a:r>
          </a:p>
          <a:p>
            <a:r>
              <a:rPr lang="en-US" sz="2200">
                <a:cs typeface="Calibri"/>
              </a:rPr>
              <a:t>ChartJS</a:t>
            </a:r>
          </a:p>
          <a:p>
            <a:r>
              <a:rPr lang="en-US" sz="2200">
                <a:cs typeface="Calibri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77585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EF89B-D082-4961-B350-D70A68C7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1" y="3573717"/>
            <a:ext cx="10147911" cy="1385838"/>
          </a:xfrm>
          <a:prstGeom prst="rect">
            <a:avLst/>
          </a:prstGeom>
        </p:spPr>
      </p:pic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00FE-C1DF-4FE3-AEEE-A34DAAED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5D96F4C-BA60-4323-BCCD-98D79CBF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9" y="3573718"/>
            <a:ext cx="10147914" cy="13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1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EF89B-D082-4961-B350-D70A68C7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1" y="3573717"/>
            <a:ext cx="10147911" cy="1385838"/>
          </a:xfrm>
          <a:prstGeom prst="rect">
            <a:avLst/>
          </a:prstGeom>
        </p:spPr>
      </p:pic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00FE-C1DF-4FE3-AEEE-A34DAAED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Weather forecast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7610270-0A85-4DF5-8CB3-EC458184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3" y="3731131"/>
            <a:ext cx="10357418" cy="14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5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EF89B-D082-4961-B350-D70A68C7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1" y="3573717"/>
            <a:ext cx="10147911" cy="1385838"/>
          </a:xfrm>
          <a:prstGeom prst="rect">
            <a:avLst/>
          </a:prstGeom>
        </p:spPr>
      </p:pic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00FE-C1DF-4FE3-AEEE-A34DAAED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Login feature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AC6750-C5F8-4466-8BE7-1CFB5AB3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0" y="3642706"/>
            <a:ext cx="10357424" cy="14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4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Interactive Development</vt:lpstr>
      <vt:lpstr>RunPal  - Target Audience</vt:lpstr>
      <vt:lpstr>RunPal  - Functions</vt:lpstr>
      <vt:lpstr>Website Demo</vt:lpstr>
      <vt:lpstr>Technical Implementation</vt:lpstr>
      <vt:lpstr>API / Library</vt:lpstr>
      <vt:lpstr>Map</vt:lpstr>
      <vt:lpstr>Weather forecast</vt:lpstr>
      <vt:lpstr>Login feature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2021-01-09T16:54:03Z</dcterms:created>
  <dcterms:modified xsi:type="dcterms:W3CDTF">2021-01-10T12:57:16Z</dcterms:modified>
</cp:coreProperties>
</file>