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928-610D-4C0A-B155-AD50B1682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492D6B-36F2-012F-44B9-E2A7765F7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98CC2E-B8E4-24B0-1492-EDA0CCBB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8D7D65-042F-F14F-185D-AC9A2923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2B50AE-EABD-376E-B403-B4FC140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B7BDE-2B01-D262-6FD9-136C06F5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1F628E-FA79-95FE-116C-EF704EF49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148856-8E86-7EF4-E716-DAAEA3C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BDADC3-6BD7-0DF4-6EFC-A3A265F3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D47459-3649-0E66-970F-E0F385FE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38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E47FBB-5779-C7BE-AF65-2ACB587F8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6A48CD-38C1-8112-7257-94C715853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77C70-4854-AC91-7112-63CF5663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EF153-34D1-A8A6-DF2F-9E86420F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9FDD5-B19E-5D3D-478A-D451E40A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64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B1AEB-8A51-55BF-9A20-77407C3B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2EB12-E5B2-15DF-7FFC-25B0F979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9723FC-D137-0B6F-1858-4EDCE031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60C9FC-5A4D-6331-CDAA-DF5948E4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2F7D3C-F09A-75ED-0E11-5A0BAECE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8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F31CB-ACF7-775C-646C-5D23069E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E911EF-D857-D39B-F445-7C9FE048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71AF1-7E51-AC3B-1D7A-66EA4D4E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40FF4-33E8-CDAB-7786-003E7518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223D11-7C4B-8A2A-BFF7-9615548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42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539FC-73A0-231B-AD9C-0B3E9A7B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694935-F162-D646-395E-6A85A899D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5FC53D-0F21-A94E-8BE7-9E346BC6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537A3A-20E0-9D5D-C8F9-3788B392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0C4296-5F7F-3569-9255-0A48A868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09E408-9F21-8769-03DD-1EF815B3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2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F6B57-E773-19D1-63E8-97D33297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F75F37-8D27-DFEC-EE3A-FA83ECBC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558CE-4A04-1529-A470-F8A57128D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694D84-872D-481A-1646-976E41EB0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841F08-9C06-8552-F157-5E531E609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5E0D46-BAB6-2C8E-DC77-AA6CAA64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9F0A26-1206-0E71-D596-3582BA0A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C6231D-516E-9965-B5C9-42B8A6F4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46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718E4-8EEF-6417-866B-38AA6D6C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916250-C9F2-5EB9-7FB9-F351A279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34061C-9ED0-FF15-E408-7368FE8B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1A16AC-8EE6-8294-0F5E-5A45813A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1CABB7-63BE-8610-B5CE-08277B22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9107D9-680F-B689-D754-D68328B4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C7371A-DBA0-2FA1-681D-47558499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98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286F5-1C22-BE55-2DFE-3B5BBF1D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368D65-8FDD-99B5-6E2D-4A7ACB35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5CFE58-EE79-2CE2-A0DF-3F5BDEA99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1A37A5-820C-A0B9-1263-BC8EA170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4B5F6-9668-0960-58B5-AFC958AA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C8579E-E753-6789-AD2F-59DE9E4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72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79F9F-A499-9B2D-758D-8F6C2A01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042743-BD0D-7D78-90B5-8C5D074B5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B00E07-7093-4E75-5FFF-1AE473222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BA297A-F8A5-08E5-823D-A8E0B6CB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E470A4-E8B3-2BC0-B86A-28A188FE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A74F67-BC55-46C8-534B-9DAF0311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6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67973F-C9C8-E01B-00DE-5183EA8A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782AD9-177E-3C05-8932-FB1EE0D3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6FB9D-F80B-7795-E710-5DC961D3B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683C-FD5F-4426-A48A-DB74DB258000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805D2A-0759-741C-EFF7-3980A1207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E3CA4D-9F8D-4FD6-A52A-41522832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5E89-8810-4460-B414-02CC4725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F44452-E687-758F-A3B0-8191D26CDCCF}"/>
              </a:ext>
            </a:extLst>
          </p:cNvPr>
          <p:cNvSpPr/>
          <p:nvPr/>
        </p:nvSpPr>
        <p:spPr>
          <a:xfrm>
            <a:off x="695718" y="1485902"/>
            <a:ext cx="1970202" cy="15144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執行緒等待區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後宮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879F34-8ECD-80F1-79DA-D2F370DCEA50}"/>
              </a:ext>
            </a:extLst>
          </p:cNvPr>
          <p:cNvSpPr/>
          <p:nvPr/>
        </p:nvSpPr>
        <p:spPr>
          <a:xfrm>
            <a:off x="3396056" y="1697118"/>
            <a:ext cx="1970202" cy="1065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Running</a:t>
            </a:r>
            <a:r>
              <a:rPr lang="zh-TW" altLang="en-US" dirty="0">
                <a:solidFill>
                  <a:schemeClr val="tx1"/>
                </a:solidFill>
              </a:rPr>
              <a:t>區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皇帝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C23EBA-0F45-A878-E6F6-EA61D64E120B}"/>
              </a:ext>
            </a:extLst>
          </p:cNvPr>
          <p:cNvSpPr/>
          <p:nvPr/>
        </p:nvSpPr>
        <p:spPr>
          <a:xfrm>
            <a:off x="3400475" y="170857"/>
            <a:ext cx="1970202" cy="1065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Block</a:t>
            </a:r>
            <a:r>
              <a:rPr lang="zh-TW" altLang="en-US" dirty="0">
                <a:solidFill>
                  <a:schemeClr val="tx1"/>
                </a:solidFill>
              </a:rPr>
              <a:t>區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冷宮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230E45-50BF-FB06-75D9-6CCDDE513D43}"/>
              </a:ext>
            </a:extLst>
          </p:cNvPr>
          <p:cNvSpPr/>
          <p:nvPr/>
        </p:nvSpPr>
        <p:spPr>
          <a:xfrm>
            <a:off x="6023876" y="1697118"/>
            <a:ext cx="1970202" cy="1065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死亡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陵寢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D30A7AA-9FD3-5271-7C55-49E80B5911B4}"/>
              </a:ext>
            </a:extLst>
          </p:cNvPr>
          <p:cNvCxnSpPr/>
          <p:nvPr/>
        </p:nvCxnSpPr>
        <p:spPr>
          <a:xfrm>
            <a:off x="2665920" y="1962150"/>
            <a:ext cx="68688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401658B-55A8-36AF-065F-8C71AE2F68CA}"/>
              </a:ext>
            </a:extLst>
          </p:cNvPr>
          <p:cNvCxnSpPr>
            <a:cxnSpLocks/>
          </p:cNvCxnSpPr>
          <p:nvPr/>
        </p:nvCxnSpPr>
        <p:spPr>
          <a:xfrm flipH="1">
            <a:off x="2665920" y="2438400"/>
            <a:ext cx="7301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C91F8EE-D584-81F2-B553-823B23BB87F3}"/>
              </a:ext>
            </a:extLst>
          </p:cNvPr>
          <p:cNvCxnSpPr/>
          <p:nvPr/>
        </p:nvCxnSpPr>
        <p:spPr>
          <a:xfrm>
            <a:off x="5366258" y="2229732"/>
            <a:ext cx="68688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94CB778-B871-DAEE-CF67-37C6CDE63BFC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381157" y="1236086"/>
            <a:ext cx="4419" cy="461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DE09010C-7229-55DF-E940-29D55585A21D}"/>
              </a:ext>
            </a:extLst>
          </p:cNvPr>
          <p:cNvCxnSpPr>
            <a:cxnSpLocks/>
            <a:stCxn id="6" idx="1"/>
            <a:endCxn id="4" idx="0"/>
          </p:cNvCxnSpPr>
          <p:nvPr/>
        </p:nvCxnSpPr>
        <p:spPr>
          <a:xfrm rot="10800000" flipV="1">
            <a:off x="1680819" y="703472"/>
            <a:ext cx="1719656" cy="782430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3980D5F-73CD-3E65-A548-1BE8C58B7326}"/>
              </a:ext>
            </a:extLst>
          </p:cNvPr>
          <p:cNvSpPr txBox="1"/>
          <p:nvPr/>
        </p:nvSpPr>
        <p:spPr>
          <a:xfrm>
            <a:off x="695718" y="3400182"/>
            <a:ext cx="7686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主執行只能生出新的執行緒，但不能停止</a:t>
            </a:r>
            <a:r>
              <a:rPr lang="en-US" altLang="zh-TW" dirty="0"/>
              <a:t>(</a:t>
            </a:r>
            <a:r>
              <a:rPr lang="zh-TW" altLang="en-US" dirty="0"/>
              <a:t>殺死</a:t>
            </a:r>
            <a:r>
              <a:rPr lang="en-US" altLang="zh-TW" dirty="0"/>
              <a:t>)</a:t>
            </a:r>
            <a:r>
              <a:rPr lang="zh-TW" altLang="en-US" dirty="0"/>
              <a:t>新執行緒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執行緒都在等待區等待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Running </a:t>
            </a:r>
            <a:r>
              <a:rPr lang="zh-TW" altLang="en-US" dirty="0"/>
              <a:t>一次只能執行一個執行緒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執行緒完成後，就會進入死亡區，無法再度執行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t2</a:t>
            </a:r>
            <a:r>
              <a:rPr lang="zh-TW" altLang="en-US" dirty="0"/>
              <a:t>有可能執行到一半，就又回到等待區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Running </a:t>
            </a:r>
            <a:r>
              <a:rPr lang="zh-TW" altLang="en-US" dirty="0"/>
              <a:t>要執行那一個執行緒，神也不知道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執行緒有可能執行到一半，就丟入 </a:t>
            </a:r>
            <a:r>
              <a:rPr lang="en-US" altLang="zh-TW" dirty="0"/>
              <a:t>block</a:t>
            </a:r>
            <a:r>
              <a:rPr lang="zh-TW" altLang="en-US" dirty="0"/>
              <a:t>區</a:t>
            </a:r>
            <a:r>
              <a:rPr lang="en-US" altLang="zh-TW" dirty="0"/>
              <a:t>(sleep)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block </a:t>
            </a:r>
            <a:r>
              <a:rPr lang="zh-TW" altLang="en-US" dirty="0"/>
              <a:t>一定會待滿 </a:t>
            </a:r>
            <a:r>
              <a:rPr lang="en-US" altLang="zh-TW" dirty="0"/>
              <a:t>sleep</a:t>
            </a:r>
            <a:r>
              <a:rPr lang="zh-TW" altLang="en-US" dirty="0"/>
              <a:t>的時間，才又回到等待區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執行緒不可以當作計時器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C1F6D49-1D4F-EDDC-FCEB-2681903C7F36}"/>
              </a:ext>
            </a:extLst>
          </p:cNvPr>
          <p:cNvSpPr/>
          <p:nvPr/>
        </p:nvSpPr>
        <p:spPr>
          <a:xfrm>
            <a:off x="750561" y="2305050"/>
            <a:ext cx="569291" cy="549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A3BCDC0-4594-C57B-EBF9-0964380E838E}"/>
              </a:ext>
            </a:extLst>
          </p:cNvPr>
          <p:cNvSpPr/>
          <p:nvPr/>
        </p:nvSpPr>
        <p:spPr>
          <a:xfrm>
            <a:off x="1374694" y="2306341"/>
            <a:ext cx="569291" cy="549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B0B104D-6C50-92D1-E8AB-9EF7E23D4B75}"/>
              </a:ext>
            </a:extLst>
          </p:cNvPr>
          <p:cNvSpPr/>
          <p:nvPr/>
        </p:nvSpPr>
        <p:spPr>
          <a:xfrm>
            <a:off x="2053670" y="2307058"/>
            <a:ext cx="569291" cy="5498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3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125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Thomas Wu</dc:creator>
  <cp:lastModifiedBy>Thomas Wu</cp:lastModifiedBy>
  <cp:revision>1</cp:revision>
  <dcterms:created xsi:type="dcterms:W3CDTF">2024-01-24T13:06:47Z</dcterms:created>
  <dcterms:modified xsi:type="dcterms:W3CDTF">2024-01-24T13:25:52Z</dcterms:modified>
</cp:coreProperties>
</file>