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6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27459" y="1180407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69474" y="847552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78314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30" y="7563115"/>
            <a:ext cx="1405467" cy="96763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4860" y="8243584"/>
            <a:ext cx="1405467" cy="96763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5325539" y="7416748"/>
            <a:ext cx="632832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400" dirty="0"/>
              <a:t>♀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19352" y="8046604"/>
            <a:ext cx="421165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800" dirty="0"/>
              <a:t>♂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7" y="5458692"/>
            <a:ext cx="1358280" cy="1297263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V="1">
            <a:off x="6064127" y="5850514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955658" y="783820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954603" y="9753615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077448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9395063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V. Parent/offspring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744135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IV. Female/male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461342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Conspecific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534204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35252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I. Consumer/resource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or plant/animal mutualism-antagonism continuum: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076070" y="3355628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057427" y="137455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2954339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Host/symbiont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mutualism-parasitism: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49" y="6306519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6330135"/>
            <a:ext cx="456555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conspecifics in socially interacting dyads or networks; cooperative breeding groups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competitive and cooperative behavioural phenotype, genetic relatedness, resource use, hormonal variation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1842920"/>
            <a:ext cx="4467092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a degree of control over a shared resource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foraging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tactics or preferences,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avoidance behaviour; pollination rewards and seed production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rates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80831" y="1799387"/>
            <a:ext cx="1673527" cy="1337042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0317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334087" y="3549888"/>
            <a:ext cx="2052088" cy="165329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4499" y="3503688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489603" y="3317457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634850" y="3251028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8738" y="150632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antagonism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88042" y="1355619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83441" y="1488506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4898" y="1231839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6053" y="3837948"/>
            <a:ext cx="4555882" cy="113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host species and their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symbiont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dependence, protective effects against pathogens/predators/parasites, exploiting or cheating behavioural phenotypes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6896" y="3496292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parasitism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997086" y="3345585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97565" y="3478472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5032" y="3199878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36503" y="3170373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96685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013179" y="5816146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008578" y="5949033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1125" y="567043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596" y="5640934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7964" y="8307836"/>
            <a:ext cx="440296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male and female partners in a cooperatively breeding pair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 or attractiveness,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94455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024761" y="779384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025240" y="792673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2707" y="764814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4178" y="761863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10297156"/>
            <a:ext cx="420291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parents and offspring in species with parental care behaviour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031651" y="978316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32130" y="991605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99597" y="9637460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71068" y="9607955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9955761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arental care 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6049" y="10459029"/>
            <a:ext cx="986552" cy="414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8584" y="9590793"/>
            <a:ext cx="1572677" cy="7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246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22</cp:revision>
  <dcterms:created xsi:type="dcterms:W3CDTF">2020-07-24T11:28:07Z</dcterms:created>
  <dcterms:modified xsi:type="dcterms:W3CDTF">2020-09-28T09:08:49Z</dcterms:modified>
</cp:coreProperties>
</file>