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9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7B4-4DC3-4844-B2A8-58658666F9FF}" type="datetimeFigureOut">
              <a:rPr lang="en-AU" smtClean="0"/>
              <a:t>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1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890853" y="502715"/>
            <a:ext cx="4116115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Trait frequency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mutualism/antagonism, due to: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6524891" y="502421"/>
            <a:ext cx="4291097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variance 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mutualism/antagonism, including: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B2D4C-C805-4F83-B751-E08CEE376BAA}"/>
              </a:ext>
            </a:extLst>
          </p:cNvPr>
          <p:cNvSpPr/>
          <p:nvPr/>
        </p:nvSpPr>
        <p:spPr>
          <a:xfrm>
            <a:off x="1979885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256EFD-2A57-4617-BD6A-51A450BC69E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037943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B8FF6C-F747-40BF-A235-0A096D326FE8}"/>
              </a:ext>
            </a:extLst>
          </p:cNvPr>
          <p:cNvSpPr txBox="1"/>
          <p:nvPr/>
        </p:nvSpPr>
        <p:spPr>
          <a:xfrm>
            <a:off x="1982944" y="995201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selective or genetic drift effects on trait composition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B0B9-02B7-4129-820B-302A70197ABD}"/>
              </a:ext>
            </a:extLst>
          </p:cNvPr>
          <p:cNvSpPr txBox="1"/>
          <p:nvPr/>
        </p:nvSpPr>
        <p:spPr>
          <a:xfrm>
            <a:off x="4047916" y="993748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phenotypic plasticity in response to the environment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13625-CFCE-4091-8153-D4756936FBF7}"/>
              </a:ext>
            </a:extLst>
          </p:cNvPr>
          <p:cNvSpPr txBox="1"/>
          <p:nvPr/>
        </p:nvSpPr>
        <p:spPr>
          <a:xfrm>
            <a:off x="977658" y="1867508"/>
            <a:ext cx="104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Antagonistic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FE2C5-DE1C-418D-9047-D5F29C3CB5D2}"/>
              </a:ext>
            </a:extLst>
          </p:cNvPr>
          <p:cNvSpPr txBox="1"/>
          <p:nvPr/>
        </p:nvSpPr>
        <p:spPr>
          <a:xfrm>
            <a:off x="976724" y="3857229"/>
            <a:ext cx="102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Mutualistic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2219966" y="5021633"/>
            <a:ext cx="2170862" cy="52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mutualistic individuals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More antagonistic individuals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CC92F-4250-4D3C-A0BB-8C8090BA4747}"/>
              </a:ext>
            </a:extLst>
          </p:cNvPr>
          <p:cNvSpPr txBox="1"/>
          <p:nvPr/>
        </p:nvSpPr>
        <p:spPr>
          <a:xfrm>
            <a:off x="6714342" y="5069155"/>
            <a:ext cx="2257345" cy="89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Individual 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04B8A4A-274D-4868-86A9-B1C53036FB34}"/>
              </a:ext>
            </a:extLst>
          </p:cNvPr>
          <p:cNvSpPr/>
          <p:nvPr/>
        </p:nvSpPr>
        <p:spPr>
          <a:xfrm>
            <a:off x="2234293" y="156602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4865A766-D1AC-44DD-838D-494AC234F299}"/>
              </a:ext>
            </a:extLst>
          </p:cNvPr>
          <p:cNvSpPr/>
          <p:nvPr/>
        </p:nvSpPr>
        <p:spPr>
          <a:xfrm>
            <a:off x="2539577" y="172193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25D87DC6-A0FF-4C0B-9A38-C88F0BD32B2B}"/>
              </a:ext>
            </a:extLst>
          </p:cNvPr>
          <p:cNvSpPr/>
          <p:nvPr/>
        </p:nvSpPr>
        <p:spPr>
          <a:xfrm>
            <a:off x="2851482" y="1868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85F1448F-3E61-488F-B004-0BE15C710ADC}"/>
              </a:ext>
            </a:extLst>
          </p:cNvPr>
          <p:cNvSpPr/>
          <p:nvPr/>
        </p:nvSpPr>
        <p:spPr>
          <a:xfrm>
            <a:off x="2578617" y="226924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7095D1F3-E1CF-42C0-B552-9E6C9222C3BE}"/>
              </a:ext>
            </a:extLst>
          </p:cNvPr>
          <p:cNvSpPr/>
          <p:nvPr/>
        </p:nvSpPr>
        <p:spPr>
          <a:xfrm>
            <a:off x="3314165" y="200730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B8992450-2FEA-4B4D-A14F-297DDD28CC09}"/>
              </a:ext>
            </a:extLst>
          </p:cNvPr>
          <p:cNvSpPr/>
          <p:nvPr/>
        </p:nvSpPr>
        <p:spPr>
          <a:xfrm>
            <a:off x="2922001" y="1525824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6FCB9D24-6563-4CB2-B9E0-DE66AA5DE46E}"/>
              </a:ext>
            </a:extLst>
          </p:cNvPr>
          <p:cNvSpPr/>
          <p:nvPr/>
        </p:nvSpPr>
        <p:spPr>
          <a:xfrm>
            <a:off x="2108659" y="1892199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97637A60-7AB9-4058-8896-901648ED4191}"/>
              </a:ext>
            </a:extLst>
          </p:cNvPr>
          <p:cNvSpPr/>
          <p:nvPr/>
        </p:nvSpPr>
        <p:spPr>
          <a:xfrm>
            <a:off x="2934413" y="2147330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E4BCEC3-2535-4032-A1EB-80840648685F}"/>
              </a:ext>
            </a:extLst>
          </p:cNvPr>
          <p:cNvSpPr/>
          <p:nvPr/>
        </p:nvSpPr>
        <p:spPr>
          <a:xfrm>
            <a:off x="3254804" y="1472946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2D520C5B-239A-4D0C-81C7-0F7A58C39DDB}"/>
              </a:ext>
            </a:extLst>
          </p:cNvPr>
          <p:cNvSpPr/>
          <p:nvPr/>
        </p:nvSpPr>
        <p:spPr>
          <a:xfrm>
            <a:off x="4307752" y="1566025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6F15A368-26AA-4DF1-9AD6-40F3581871D2}"/>
              </a:ext>
            </a:extLst>
          </p:cNvPr>
          <p:cNvSpPr/>
          <p:nvPr/>
        </p:nvSpPr>
        <p:spPr>
          <a:xfrm>
            <a:off x="4613036" y="172193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E791B12C-54F5-42BD-82BE-2400D19F0FCC}"/>
              </a:ext>
            </a:extLst>
          </p:cNvPr>
          <p:cNvSpPr/>
          <p:nvPr/>
        </p:nvSpPr>
        <p:spPr>
          <a:xfrm>
            <a:off x="4924941" y="1868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5F25CB27-8461-40F8-A7A9-B60ADD7935D8}"/>
              </a:ext>
            </a:extLst>
          </p:cNvPr>
          <p:cNvSpPr/>
          <p:nvPr/>
        </p:nvSpPr>
        <p:spPr>
          <a:xfrm>
            <a:off x="4652076" y="227771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4C1759B3-B6AF-4780-AE14-074B99F2A3CB}"/>
              </a:ext>
            </a:extLst>
          </p:cNvPr>
          <p:cNvSpPr/>
          <p:nvPr/>
        </p:nvSpPr>
        <p:spPr>
          <a:xfrm>
            <a:off x="5387624" y="200730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3F910AA1-D90A-4353-B508-89838B90F0A3}"/>
              </a:ext>
            </a:extLst>
          </p:cNvPr>
          <p:cNvSpPr/>
          <p:nvPr/>
        </p:nvSpPr>
        <p:spPr>
          <a:xfrm>
            <a:off x="4995460" y="1525824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64173198-0C9E-45E2-936A-6620B26E8539}"/>
              </a:ext>
            </a:extLst>
          </p:cNvPr>
          <p:cNvSpPr/>
          <p:nvPr/>
        </p:nvSpPr>
        <p:spPr>
          <a:xfrm>
            <a:off x="4182118" y="1892199"/>
            <a:ext cx="341574" cy="323885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22E7CC4E-3057-47CE-ABEC-D282452AEA8C}"/>
              </a:ext>
            </a:extLst>
          </p:cNvPr>
          <p:cNvSpPr/>
          <p:nvPr/>
        </p:nvSpPr>
        <p:spPr>
          <a:xfrm>
            <a:off x="5328263" y="1472946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426BC6-0C46-48C8-8F75-107192AD5E00}"/>
              </a:ext>
            </a:extLst>
          </p:cNvPr>
          <p:cNvSpPr/>
          <p:nvPr/>
        </p:nvSpPr>
        <p:spPr>
          <a:xfrm>
            <a:off x="1979514" y="3211687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F50A29-015C-4EF2-AEF7-062AE6BF0A64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4037572" y="3211687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Minus Sign 34">
            <a:extLst>
              <a:ext uri="{FF2B5EF4-FFF2-40B4-BE49-F238E27FC236}">
                <a16:creationId xmlns:a16="http://schemas.microsoft.com/office/drawing/2014/main" id="{6E33365F-64AF-48DA-A756-FD24B719AEBD}"/>
              </a:ext>
            </a:extLst>
          </p:cNvPr>
          <p:cNvSpPr/>
          <p:nvPr/>
        </p:nvSpPr>
        <p:spPr>
          <a:xfrm>
            <a:off x="2345600" y="374695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CF05B5F9-20DC-47C2-ACEC-6E6B96894A86}"/>
              </a:ext>
            </a:extLst>
          </p:cNvPr>
          <p:cNvSpPr/>
          <p:nvPr/>
        </p:nvSpPr>
        <p:spPr>
          <a:xfrm>
            <a:off x="2689924" y="445017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D1ED49C0-09BE-44B2-BD70-A6C467F49776}"/>
              </a:ext>
            </a:extLst>
          </p:cNvPr>
          <p:cNvSpPr/>
          <p:nvPr/>
        </p:nvSpPr>
        <p:spPr>
          <a:xfrm>
            <a:off x="3033308" y="3706753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82E56116-D693-42BD-A8D0-69EDD87DA1D8}"/>
              </a:ext>
            </a:extLst>
          </p:cNvPr>
          <p:cNvSpPr/>
          <p:nvPr/>
        </p:nvSpPr>
        <p:spPr>
          <a:xfrm>
            <a:off x="2219966" y="4073128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9D86C941-C852-4FDB-88B4-910761AB7475}"/>
              </a:ext>
            </a:extLst>
          </p:cNvPr>
          <p:cNvSpPr/>
          <p:nvPr/>
        </p:nvSpPr>
        <p:spPr>
          <a:xfrm>
            <a:off x="2690690" y="3546016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459388-6414-4FB6-9085-D8F4942C3924}"/>
              </a:ext>
            </a:extLst>
          </p:cNvPr>
          <p:cNvSpPr/>
          <p:nvPr/>
        </p:nvSpPr>
        <p:spPr>
          <a:xfrm>
            <a:off x="3368216" y="3899890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3159997F-3815-4574-BD67-7252D6546187}"/>
              </a:ext>
            </a:extLst>
          </p:cNvPr>
          <p:cNvSpPr/>
          <p:nvPr/>
        </p:nvSpPr>
        <p:spPr>
          <a:xfrm>
            <a:off x="3045720" y="432825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533C57A8-8080-480B-B6B9-468898DD7043}"/>
              </a:ext>
            </a:extLst>
          </p:cNvPr>
          <p:cNvSpPr/>
          <p:nvPr/>
        </p:nvSpPr>
        <p:spPr>
          <a:xfrm>
            <a:off x="2657799" y="417592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0B11E852-615F-4B25-803E-404C0EA5FCCE}"/>
              </a:ext>
            </a:extLst>
          </p:cNvPr>
          <p:cNvSpPr/>
          <p:nvPr/>
        </p:nvSpPr>
        <p:spPr>
          <a:xfrm>
            <a:off x="3358627" y="362221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82289443-88B0-402D-9E3A-7C97C0332CDC}"/>
              </a:ext>
            </a:extLst>
          </p:cNvPr>
          <p:cNvSpPr/>
          <p:nvPr/>
        </p:nvSpPr>
        <p:spPr>
          <a:xfrm>
            <a:off x="4419059" y="3746954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7229573C-E5A0-475C-AD37-CDD0E55F6F6F}"/>
              </a:ext>
            </a:extLst>
          </p:cNvPr>
          <p:cNvSpPr/>
          <p:nvPr/>
        </p:nvSpPr>
        <p:spPr>
          <a:xfrm>
            <a:off x="4724343" y="390285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D4BE310F-2B68-44F1-B2BC-91C47C4DE0C0}"/>
              </a:ext>
            </a:extLst>
          </p:cNvPr>
          <p:cNvSpPr/>
          <p:nvPr/>
        </p:nvSpPr>
        <p:spPr>
          <a:xfrm>
            <a:off x="5036248" y="404937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1631450A-8DD8-4C95-931A-6C705A70E368}"/>
              </a:ext>
            </a:extLst>
          </p:cNvPr>
          <p:cNvSpPr/>
          <p:nvPr/>
        </p:nvSpPr>
        <p:spPr>
          <a:xfrm>
            <a:off x="4763383" y="445864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CA6BE181-92D0-48C3-87D0-1807B6FD51F4}"/>
              </a:ext>
            </a:extLst>
          </p:cNvPr>
          <p:cNvSpPr/>
          <p:nvPr/>
        </p:nvSpPr>
        <p:spPr>
          <a:xfrm>
            <a:off x="5498931" y="4188230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A0ADAE1F-AC75-4E06-ADA0-E4C03FCA0B40}"/>
              </a:ext>
            </a:extLst>
          </p:cNvPr>
          <p:cNvSpPr/>
          <p:nvPr/>
        </p:nvSpPr>
        <p:spPr>
          <a:xfrm>
            <a:off x="5106767" y="3706753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8EB6E41D-F514-45E7-A61B-B9280CA56D45}"/>
              </a:ext>
            </a:extLst>
          </p:cNvPr>
          <p:cNvSpPr/>
          <p:nvPr/>
        </p:nvSpPr>
        <p:spPr>
          <a:xfrm>
            <a:off x="4293425" y="4073128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57BB02EF-6C00-48B4-BBD4-9E629CC65B61}"/>
              </a:ext>
            </a:extLst>
          </p:cNvPr>
          <p:cNvSpPr/>
          <p:nvPr/>
        </p:nvSpPr>
        <p:spPr>
          <a:xfrm>
            <a:off x="4764149" y="3546016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FD6F0355-8887-4D7D-A813-B44C253DE2E9}"/>
              </a:ext>
            </a:extLst>
          </p:cNvPr>
          <p:cNvSpPr/>
          <p:nvPr/>
        </p:nvSpPr>
        <p:spPr>
          <a:xfrm>
            <a:off x="5441675" y="3899890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0FCEBCD6-432B-4F4C-BC66-63653647F1F5}"/>
              </a:ext>
            </a:extLst>
          </p:cNvPr>
          <p:cNvSpPr/>
          <p:nvPr/>
        </p:nvSpPr>
        <p:spPr>
          <a:xfrm>
            <a:off x="5119179" y="432825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44B859AA-9C89-4C2D-9C75-8BAAA75F7A8D}"/>
              </a:ext>
            </a:extLst>
          </p:cNvPr>
          <p:cNvSpPr/>
          <p:nvPr/>
        </p:nvSpPr>
        <p:spPr>
          <a:xfrm>
            <a:off x="4731258" y="417592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DE0EDF46-1111-4AC0-9162-51EB384B9C5A}"/>
              </a:ext>
            </a:extLst>
          </p:cNvPr>
          <p:cNvSpPr/>
          <p:nvPr/>
        </p:nvSpPr>
        <p:spPr>
          <a:xfrm>
            <a:off x="5432086" y="3622219"/>
            <a:ext cx="336545" cy="303121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F1DCA60C-F632-49D6-8702-EF8955E2F2AE}"/>
              </a:ext>
            </a:extLst>
          </p:cNvPr>
          <p:cNvSpPr/>
          <p:nvPr/>
        </p:nvSpPr>
        <p:spPr>
          <a:xfrm>
            <a:off x="4660326" y="1448190"/>
            <a:ext cx="348057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111D4506-F2E6-4ED4-A928-FC2178B0B75C}"/>
              </a:ext>
            </a:extLst>
          </p:cNvPr>
          <p:cNvSpPr/>
          <p:nvPr/>
        </p:nvSpPr>
        <p:spPr>
          <a:xfrm>
            <a:off x="5005834" y="2153441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833A531C-ECB3-4434-9408-2C2E34C56F0A}"/>
              </a:ext>
            </a:extLst>
          </p:cNvPr>
          <p:cNvSpPr/>
          <p:nvPr/>
        </p:nvSpPr>
        <p:spPr>
          <a:xfrm>
            <a:off x="5328263" y="172629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Plus Sign 58">
            <a:extLst>
              <a:ext uri="{FF2B5EF4-FFF2-40B4-BE49-F238E27FC236}">
                <a16:creationId xmlns:a16="http://schemas.microsoft.com/office/drawing/2014/main" id="{1AF09B24-2607-40F9-A895-296845D5A715}"/>
              </a:ext>
            </a:extLst>
          </p:cNvPr>
          <p:cNvSpPr/>
          <p:nvPr/>
        </p:nvSpPr>
        <p:spPr>
          <a:xfrm>
            <a:off x="4763383" y="4452217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4EB26190-E17D-40B4-9449-77CBD824E7EF}"/>
              </a:ext>
            </a:extLst>
          </p:cNvPr>
          <p:cNvSpPr/>
          <p:nvPr/>
        </p:nvSpPr>
        <p:spPr>
          <a:xfrm>
            <a:off x="5434978" y="3613839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C9E5012E-150B-416B-B597-F31E90DC6420}"/>
              </a:ext>
            </a:extLst>
          </p:cNvPr>
          <p:cNvSpPr/>
          <p:nvPr/>
        </p:nvSpPr>
        <p:spPr>
          <a:xfrm>
            <a:off x="5038231" y="4043841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lus Sign 63">
            <a:extLst>
              <a:ext uri="{FF2B5EF4-FFF2-40B4-BE49-F238E27FC236}">
                <a16:creationId xmlns:a16="http://schemas.microsoft.com/office/drawing/2014/main" id="{68D6AF56-A511-4E43-B73B-093877509C3D}"/>
              </a:ext>
            </a:extLst>
          </p:cNvPr>
          <p:cNvSpPr/>
          <p:nvPr/>
        </p:nvSpPr>
        <p:spPr>
          <a:xfrm>
            <a:off x="2016147" y="5092025"/>
            <a:ext cx="227971" cy="227086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8FDEBF1-85F8-4FB6-9ACE-D9C855C8893D}"/>
              </a:ext>
            </a:extLst>
          </p:cNvPr>
          <p:cNvSpPr/>
          <p:nvPr/>
        </p:nvSpPr>
        <p:spPr>
          <a:xfrm>
            <a:off x="2016994" y="5316977"/>
            <a:ext cx="227972" cy="215329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000E2B-0C3B-4165-8340-DAE470FFD899}"/>
              </a:ext>
            </a:extLst>
          </p:cNvPr>
          <p:cNvCxnSpPr>
            <a:cxnSpLocks/>
          </p:cNvCxnSpPr>
          <p:nvPr/>
        </p:nvCxnSpPr>
        <p:spPr>
          <a:xfrm>
            <a:off x="1485329" y="2331964"/>
            <a:ext cx="0" cy="1455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5465D4-BAA5-4F9B-8157-96B4DCFE934B}"/>
              </a:ext>
            </a:extLst>
          </p:cNvPr>
          <p:cNvSpPr/>
          <p:nvPr/>
        </p:nvSpPr>
        <p:spPr>
          <a:xfrm>
            <a:off x="6582702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6DB38C-DCBD-4921-B313-DECE819D1ECE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8640760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912A70-3053-41AE-8221-DB5E92A8A593}"/>
              </a:ext>
            </a:extLst>
          </p:cNvPr>
          <p:cNvCxnSpPr>
            <a:cxnSpLocks/>
          </p:cNvCxnSpPr>
          <p:nvPr/>
        </p:nvCxnSpPr>
        <p:spPr>
          <a:xfrm>
            <a:off x="7625620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D9A19F-A1F9-400D-A6E2-625AFB42FF54}"/>
              </a:ext>
            </a:extLst>
          </p:cNvPr>
          <p:cNvCxnSpPr>
            <a:cxnSpLocks/>
          </p:cNvCxnSpPr>
          <p:nvPr/>
        </p:nvCxnSpPr>
        <p:spPr>
          <a:xfrm>
            <a:off x="9667382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3715B6D-24A7-43D4-B79E-D3BBC2A932C3}"/>
              </a:ext>
            </a:extLst>
          </p:cNvPr>
          <p:cNvSpPr/>
          <p:nvPr/>
        </p:nvSpPr>
        <p:spPr>
          <a:xfrm>
            <a:off x="6580639" y="3222710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9914FE-05EE-40EE-8F83-FC8FD189BC1C}"/>
              </a:ext>
            </a:extLst>
          </p:cNvPr>
          <p:cNvCxnSpPr>
            <a:cxnSpLocks/>
            <a:stCxn id="71" idx="0"/>
            <a:endCxn id="71" idx="2"/>
          </p:cNvCxnSpPr>
          <p:nvPr/>
        </p:nvCxnSpPr>
        <p:spPr>
          <a:xfrm>
            <a:off x="8638697" y="3222710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D1BE12F8-B032-4AD3-9837-D524DBAF65A1}"/>
              </a:ext>
            </a:extLst>
          </p:cNvPr>
          <p:cNvSpPr/>
          <p:nvPr/>
        </p:nvSpPr>
        <p:spPr>
          <a:xfrm>
            <a:off x="8951425" y="3739395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F6B9AAE8-F2B0-4410-91D9-BA4CEEC25DDB}"/>
              </a:ext>
            </a:extLst>
          </p:cNvPr>
          <p:cNvSpPr/>
          <p:nvPr/>
        </p:nvSpPr>
        <p:spPr>
          <a:xfrm>
            <a:off x="9631875" y="4267806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0E87AFAA-BAF5-4F61-BC84-D4FBD54ACFE9}"/>
              </a:ext>
            </a:extLst>
          </p:cNvPr>
          <p:cNvSpPr/>
          <p:nvPr/>
        </p:nvSpPr>
        <p:spPr>
          <a:xfrm>
            <a:off x="10078077" y="3681004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720B82BA-8524-4390-9094-024336562CF2}"/>
              </a:ext>
            </a:extLst>
          </p:cNvPr>
          <p:cNvSpPr/>
          <p:nvPr/>
        </p:nvSpPr>
        <p:spPr>
          <a:xfrm>
            <a:off x="10004423" y="4465223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188A0228-A62D-40D8-A9A1-8EA3E175430B}"/>
              </a:ext>
            </a:extLst>
          </p:cNvPr>
          <p:cNvSpPr/>
          <p:nvPr/>
        </p:nvSpPr>
        <p:spPr>
          <a:xfrm>
            <a:off x="9617608" y="3706753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Star: 4 Points 89">
            <a:extLst>
              <a:ext uri="{FF2B5EF4-FFF2-40B4-BE49-F238E27FC236}">
                <a16:creationId xmlns:a16="http://schemas.microsoft.com/office/drawing/2014/main" id="{E12B7909-C17E-48EA-AB74-D2A799E44D57}"/>
              </a:ext>
            </a:extLst>
          </p:cNvPr>
          <p:cNvSpPr/>
          <p:nvPr/>
        </p:nvSpPr>
        <p:spPr>
          <a:xfrm>
            <a:off x="9264139" y="4288641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90F24820-73BF-40D7-A771-BA65AECA2D0A}"/>
              </a:ext>
            </a:extLst>
          </p:cNvPr>
          <p:cNvSpPr/>
          <p:nvPr/>
        </p:nvSpPr>
        <p:spPr>
          <a:xfrm>
            <a:off x="10322998" y="412976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5CEFCB97-E6AA-47A3-8EB5-A7F9ED2600C5}"/>
              </a:ext>
            </a:extLst>
          </p:cNvPr>
          <p:cNvSpPr/>
          <p:nvPr/>
        </p:nvSpPr>
        <p:spPr>
          <a:xfrm>
            <a:off x="9353333" y="38684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CCE1B295-6275-4EDA-A5D8-F5494E1B6EDB}"/>
              </a:ext>
            </a:extLst>
          </p:cNvPr>
          <p:cNvSpPr/>
          <p:nvPr/>
        </p:nvSpPr>
        <p:spPr>
          <a:xfrm>
            <a:off x="9038026" y="4382144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5" name="Star: 4 Points 94">
            <a:extLst>
              <a:ext uri="{FF2B5EF4-FFF2-40B4-BE49-F238E27FC236}">
                <a16:creationId xmlns:a16="http://schemas.microsoft.com/office/drawing/2014/main" id="{138A380B-6F7F-4E6B-B10D-601569FD3E0A}"/>
              </a:ext>
            </a:extLst>
          </p:cNvPr>
          <p:cNvSpPr/>
          <p:nvPr/>
        </p:nvSpPr>
        <p:spPr>
          <a:xfrm>
            <a:off x="8844107" y="4093451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23D8312-8673-4F02-ABDE-3E9E54579D36}"/>
              </a:ext>
            </a:extLst>
          </p:cNvPr>
          <p:cNvSpPr/>
          <p:nvPr/>
        </p:nvSpPr>
        <p:spPr>
          <a:xfrm>
            <a:off x="9851619" y="3983366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6F4A1B80-B57A-4919-A720-69BCDFFF0DA3}"/>
              </a:ext>
            </a:extLst>
          </p:cNvPr>
          <p:cNvSpPr/>
          <p:nvPr/>
        </p:nvSpPr>
        <p:spPr>
          <a:xfrm>
            <a:off x="8212116" y="412352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21565B6A-0C35-48A4-925E-9712B7A6F464}"/>
              </a:ext>
            </a:extLst>
          </p:cNvPr>
          <p:cNvSpPr/>
          <p:nvPr/>
        </p:nvSpPr>
        <p:spPr>
          <a:xfrm>
            <a:off x="7242451" y="386219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1894C62A-12C6-4D68-BA49-B7CC08503A87}"/>
              </a:ext>
            </a:extLst>
          </p:cNvPr>
          <p:cNvSpPr/>
          <p:nvPr/>
        </p:nvSpPr>
        <p:spPr>
          <a:xfrm>
            <a:off x="6952544" y="440638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D1B0A14D-7DA4-4007-8989-D20A5C8FE81B}"/>
              </a:ext>
            </a:extLst>
          </p:cNvPr>
          <p:cNvSpPr/>
          <p:nvPr/>
        </p:nvSpPr>
        <p:spPr>
          <a:xfrm>
            <a:off x="7591042" y="422701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BBFEDA6F-D2DF-4391-B9F7-D32DBD00B9B2}"/>
              </a:ext>
            </a:extLst>
          </p:cNvPr>
          <p:cNvSpPr/>
          <p:nvPr/>
        </p:nvSpPr>
        <p:spPr>
          <a:xfrm>
            <a:off x="8041612" y="364558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3042EFE5-FFE1-425E-BA40-D983A0982D15}"/>
              </a:ext>
            </a:extLst>
          </p:cNvPr>
          <p:cNvSpPr/>
          <p:nvPr/>
        </p:nvSpPr>
        <p:spPr>
          <a:xfrm>
            <a:off x="7218382" y="42436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49F85B9-2BF1-4536-A7A9-769B25153038}"/>
              </a:ext>
            </a:extLst>
          </p:cNvPr>
          <p:cNvSpPr/>
          <p:nvPr/>
        </p:nvSpPr>
        <p:spPr>
          <a:xfrm>
            <a:off x="7570816" y="36552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1" name="Star: 4 Points 120">
            <a:extLst>
              <a:ext uri="{FF2B5EF4-FFF2-40B4-BE49-F238E27FC236}">
                <a16:creationId xmlns:a16="http://schemas.microsoft.com/office/drawing/2014/main" id="{760C3536-E3C2-462C-A83A-038D9A6E5815}"/>
              </a:ext>
            </a:extLst>
          </p:cNvPr>
          <p:cNvSpPr/>
          <p:nvPr/>
        </p:nvSpPr>
        <p:spPr>
          <a:xfrm>
            <a:off x="6632953" y="5539081"/>
            <a:ext cx="124001" cy="116983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F49E20E9-56C3-4224-B900-4B68FEDC61B0}"/>
              </a:ext>
            </a:extLst>
          </p:cNvPr>
          <p:cNvSpPr/>
          <p:nvPr/>
        </p:nvSpPr>
        <p:spPr>
          <a:xfrm>
            <a:off x="6658656" y="5306064"/>
            <a:ext cx="72597" cy="15656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id="{5B8B273A-C892-4002-BF8C-B9AE3C1740C8}"/>
              </a:ext>
            </a:extLst>
          </p:cNvPr>
          <p:cNvSpPr/>
          <p:nvPr/>
        </p:nvSpPr>
        <p:spPr>
          <a:xfrm>
            <a:off x="6631936" y="5121206"/>
            <a:ext cx="130027" cy="129023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D54DCA-FC9B-44E7-91A1-B4A719DAA9EC}"/>
              </a:ext>
            </a:extLst>
          </p:cNvPr>
          <p:cNvSpPr txBox="1"/>
          <p:nvPr/>
        </p:nvSpPr>
        <p:spPr>
          <a:xfrm>
            <a:off x="6577943" y="998446"/>
            <a:ext cx="211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leads to more antagonistic 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5531A3-D9CC-43A7-A40A-C620427ED5F7}"/>
              </a:ext>
            </a:extLst>
          </p:cNvPr>
          <p:cNvSpPr txBox="1"/>
          <p:nvPr/>
        </p:nvSpPr>
        <p:spPr>
          <a:xfrm>
            <a:off x="8650485" y="1007454"/>
            <a:ext cx="220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leads to more mutualistic 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989190" y="6038730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6590263" y="6040308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315632" y="6857203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338170" y="6856235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979514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476897" y="8576879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8163778" y="8578647"/>
            <a:ext cx="127478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865141" y="6995474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2016147" y="6021485"/>
            <a:ext cx="3001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directly linked to the quality of an interaction,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aggressive behavioural types, cheater phenotypes, 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6616036" y="6002039"/>
            <a:ext cx="3603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or indirectly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linked the quality of an interaction,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specialisation, cultural traits/tags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810121" y="6937752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7779535" y="6626292"/>
            <a:ext cx="1670885" cy="1946264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6762106" y="7658402"/>
            <a:ext cx="3562564" cy="90696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8700038" y="6937752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6580639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20D9A21B-81F8-436E-A5F5-FD29EAB0F05B}"/>
              </a:ext>
            </a:extLst>
          </p:cNvPr>
          <p:cNvSpPr/>
          <p:nvPr/>
        </p:nvSpPr>
        <p:spPr>
          <a:xfrm>
            <a:off x="6921355" y="3663613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4" name="Diamond 143">
            <a:extLst>
              <a:ext uri="{FF2B5EF4-FFF2-40B4-BE49-F238E27FC236}">
                <a16:creationId xmlns:a16="http://schemas.microsoft.com/office/drawing/2014/main" id="{1EF4301C-A82D-48B7-B48E-1EE907EC3D90}"/>
              </a:ext>
            </a:extLst>
          </p:cNvPr>
          <p:cNvSpPr/>
          <p:nvPr/>
        </p:nvSpPr>
        <p:spPr>
          <a:xfrm>
            <a:off x="7960334" y="442278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63714860-FB0E-4ABC-890D-AEC6E65D5EB5}"/>
              </a:ext>
            </a:extLst>
          </p:cNvPr>
          <p:cNvSpPr/>
          <p:nvPr/>
        </p:nvSpPr>
        <p:spPr>
          <a:xfrm>
            <a:off x="6798474" y="40485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FFCCA5E8-D28B-469F-9F96-D2F1FD12FF98}"/>
              </a:ext>
            </a:extLst>
          </p:cNvPr>
          <p:cNvSpPr/>
          <p:nvPr/>
        </p:nvSpPr>
        <p:spPr>
          <a:xfrm>
            <a:off x="7812357" y="395284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56" name="Minus Sign 155">
            <a:extLst>
              <a:ext uri="{FF2B5EF4-FFF2-40B4-BE49-F238E27FC236}">
                <a16:creationId xmlns:a16="http://schemas.microsoft.com/office/drawing/2014/main" id="{CDBA50E7-7BB2-4A90-BCE5-00C3A25E8BB5}"/>
              </a:ext>
            </a:extLst>
          </p:cNvPr>
          <p:cNvSpPr/>
          <p:nvPr/>
        </p:nvSpPr>
        <p:spPr>
          <a:xfrm>
            <a:off x="4621306" y="1999240"/>
            <a:ext cx="341575" cy="307117"/>
          </a:xfrm>
          <a:prstGeom prst="mathMin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59" name="Plus Sign 158">
            <a:extLst>
              <a:ext uri="{FF2B5EF4-FFF2-40B4-BE49-F238E27FC236}">
                <a16:creationId xmlns:a16="http://schemas.microsoft.com/office/drawing/2014/main" id="{F47C0749-87CE-4998-9B43-749CB0A1F9AC}"/>
              </a:ext>
            </a:extLst>
          </p:cNvPr>
          <p:cNvSpPr/>
          <p:nvPr/>
        </p:nvSpPr>
        <p:spPr>
          <a:xfrm>
            <a:off x="4417302" y="3741005"/>
            <a:ext cx="336544" cy="319671"/>
          </a:xfrm>
          <a:prstGeom prst="mathPlu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E13DBB03-557D-4DBF-B39D-89C97C4A8FCE}"/>
              </a:ext>
            </a:extLst>
          </p:cNvPr>
          <p:cNvSpPr/>
          <p:nvPr/>
        </p:nvSpPr>
        <p:spPr>
          <a:xfrm>
            <a:off x="6878067" y="1611700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0" name="Star: 5 Points 159">
            <a:extLst>
              <a:ext uri="{FF2B5EF4-FFF2-40B4-BE49-F238E27FC236}">
                <a16:creationId xmlns:a16="http://schemas.microsoft.com/office/drawing/2014/main" id="{A2BA1E33-E951-4037-89DC-22272509ACFF}"/>
              </a:ext>
            </a:extLst>
          </p:cNvPr>
          <p:cNvSpPr/>
          <p:nvPr/>
        </p:nvSpPr>
        <p:spPr>
          <a:xfrm>
            <a:off x="7558517" y="2140111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F65112E3-EF03-498A-9C13-855250DDA8FE}"/>
              </a:ext>
            </a:extLst>
          </p:cNvPr>
          <p:cNvSpPr/>
          <p:nvPr/>
        </p:nvSpPr>
        <p:spPr>
          <a:xfrm>
            <a:off x="8004719" y="1553309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7" name="Star: 4 Points 166">
            <a:extLst>
              <a:ext uri="{FF2B5EF4-FFF2-40B4-BE49-F238E27FC236}">
                <a16:creationId xmlns:a16="http://schemas.microsoft.com/office/drawing/2014/main" id="{D1BC1781-A834-490D-9025-CBC039056D36}"/>
              </a:ext>
            </a:extLst>
          </p:cNvPr>
          <p:cNvSpPr/>
          <p:nvPr/>
        </p:nvSpPr>
        <p:spPr>
          <a:xfrm>
            <a:off x="7931065" y="231674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8" name="Star: 4 Points 167">
            <a:extLst>
              <a:ext uri="{FF2B5EF4-FFF2-40B4-BE49-F238E27FC236}">
                <a16:creationId xmlns:a16="http://schemas.microsoft.com/office/drawing/2014/main" id="{2938F2C4-60E9-48D6-ADCF-55F6B46DEE40}"/>
              </a:ext>
            </a:extLst>
          </p:cNvPr>
          <p:cNvSpPr/>
          <p:nvPr/>
        </p:nvSpPr>
        <p:spPr>
          <a:xfrm>
            <a:off x="7544250" y="1579058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9" name="Star: 4 Points 168">
            <a:extLst>
              <a:ext uri="{FF2B5EF4-FFF2-40B4-BE49-F238E27FC236}">
                <a16:creationId xmlns:a16="http://schemas.microsoft.com/office/drawing/2014/main" id="{E7129941-8BE2-4050-8FA3-5570FC98A981}"/>
              </a:ext>
            </a:extLst>
          </p:cNvPr>
          <p:cNvSpPr/>
          <p:nvPr/>
        </p:nvSpPr>
        <p:spPr>
          <a:xfrm>
            <a:off x="7190781" y="216094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A7103985-073A-4731-92B8-0AA281F5DCCF}"/>
              </a:ext>
            </a:extLst>
          </p:cNvPr>
          <p:cNvSpPr/>
          <p:nvPr/>
        </p:nvSpPr>
        <p:spPr>
          <a:xfrm>
            <a:off x="8249640" y="20020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4CC1DCB6-9D4A-473E-BEEB-672B1BE9BC79}"/>
              </a:ext>
            </a:extLst>
          </p:cNvPr>
          <p:cNvSpPr/>
          <p:nvPr/>
        </p:nvSpPr>
        <p:spPr>
          <a:xfrm>
            <a:off x="7279975" y="174073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16E355EB-5DD3-4D52-BE60-58B5364AA139}"/>
              </a:ext>
            </a:extLst>
          </p:cNvPr>
          <p:cNvSpPr/>
          <p:nvPr/>
        </p:nvSpPr>
        <p:spPr>
          <a:xfrm>
            <a:off x="6964668" y="225444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74" name="Star: 4 Points 173">
            <a:extLst>
              <a:ext uri="{FF2B5EF4-FFF2-40B4-BE49-F238E27FC236}">
                <a16:creationId xmlns:a16="http://schemas.microsoft.com/office/drawing/2014/main" id="{D0CD042D-C749-49F6-BE8E-B0B1AC0EEC28}"/>
              </a:ext>
            </a:extLst>
          </p:cNvPr>
          <p:cNvSpPr/>
          <p:nvPr/>
        </p:nvSpPr>
        <p:spPr>
          <a:xfrm>
            <a:off x="6770749" y="1965756"/>
            <a:ext cx="235687" cy="221671"/>
          </a:xfrm>
          <a:prstGeom prst="star4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AF42492B-D5EC-436E-8429-25BD695EA465}"/>
              </a:ext>
            </a:extLst>
          </p:cNvPr>
          <p:cNvSpPr/>
          <p:nvPr/>
        </p:nvSpPr>
        <p:spPr>
          <a:xfrm>
            <a:off x="7778261" y="1855671"/>
            <a:ext cx="247141" cy="244485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0" name="Diamond 199">
            <a:extLst>
              <a:ext uri="{FF2B5EF4-FFF2-40B4-BE49-F238E27FC236}">
                <a16:creationId xmlns:a16="http://schemas.microsoft.com/office/drawing/2014/main" id="{2A38E208-8E2F-4C9C-970A-8962F706B9FB}"/>
              </a:ext>
            </a:extLst>
          </p:cNvPr>
          <p:cNvSpPr/>
          <p:nvPr/>
        </p:nvSpPr>
        <p:spPr>
          <a:xfrm>
            <a:off x="10292341" y="1992459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8787714B-3D09-4F5E-8652-C72057286F91}"/>
              </a:ext>
            </a:extLst>
          </p:cNvPr>
          <p:cNvSpPr/>
          <p:nvPr/>
        </p:nvSpPr>
        <p:spPr>
          <a:xfrm>
            <a:off x="9322676" y="173112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3" name="Diamond 202">
            <a:extLst>
              <a:ext uri="{FF2B5EF4-FFF2-40B4-BE49-F238E27FC236}">
                <a16:creationId xmlns:a16="http://schemas.microsoft.com/office/drawing/2014/main" id="{BA1FBA01-F299-4D42-AC0D-71B9F70F1BF3}"/>
              </a:ext>
            </a:extLst>
          </p:cNvPr>
          <p:cNvSpPr/>
          <p:nvPr/>
        </p:nvSpPr>
        <p:spPr>
          <a:xfrm>
            <a:off x="9032769" y="2275321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B08279F1-1384-4CB0-8C39-79EE9068C749}"/>
              </a:ext>
            </a:extLst>
          </p:cNvPr>
          <p:cNvSpPr/>
          <p:nvPr/>
        </p:nvSpPr>
        <p:spPr>
          <a:xfrm>
            <a:off x="9671267" y="209594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719EC106-3741-4920-A734-43FFE4E4DEB1}"/>
              </a:ext>
            </a:extLst>
          </p:cNvPr>
          <p:cNvSpPr/>
          <p:nvPr/>
        </p:nvSpPr>
        <p:spPr>
          <a:xfrm>
            <a:off x="10121837" y="1514521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6" name="Diamond 205">
            <a:extLst>
              <a:ext uri="{FF2B5EF4-FFF2-40B4-BE49-F238E27FC236}">
                <a16:creationId xmlns:a16="http://schemas.microsoft.com/office/drawing/2014/main" id="{77D83495-3237-4919-B554-9C7E0F6592D6}"/>
              </a:ext>
            </a:extLst>
          </p:cNvPr>
          <p:cNvSpPr/>
          <p:nvPr/>
        </p:nvSpPr>
        <p:spPr>
          <a:xfrm>
            <a:off x="9298607" y="211256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7" name="Diamond 206">
            <a:extLst>
              <a:ext uri="{FF2B5EF4-FFF2-40B4-BE49-F238E27FC236}">
                <a16:creationId xmlns:a16="http://schemas.microsoft.com/office/drawing/2014/main" id="{D95CF80F-933C-4057-BE0D-DD5117B8DAE7}"/>
              </a:ext>
            </a:extLst>
          </p:cNvPr>
          <p:cNvSpPr/>
          <p:nvPr/>
        </p:nvSpPr>
        <p:spPr>
          <a:xfrm>
            <a:off x="9651041" y="15241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B52D3C44-4A63-4CCD-A7E0-B83E3BA6E692}"/>
              </a:ext>
            </a:extLst>
          </p:cNvPr>
          <p:cNvSpPr/>
          <p:nvPr/>
        </p:nvSpPr>
        <p:spPr>
          <a:xfrm>
            <a:off x="9001580" y="1532545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1A423F39-BD41-470C-9BE6-9EAC0CB67449}"/>
              </a:ext>
            </a:extLst>
          </p:cNvPr>
          <p:cNvSpPr/>
          <p:nvPr/>
        </p:nvSpPr>
        <p:spPr>
          <a:xfrm>
            <a:off x="10040559" y="2270930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10" name="Diamond 209">
            <a:extLst>
              <a:ext uri="{FF2B5EF4-FFF2-40B4-BE49-F238E27FC236}">
                <a16:creationId xmlns:a16="http://schemas.microsoft.com/office/drawing/2014/main" id="{99018660-0501-40FA-B785-A351EC8DE598}"/>
              </a:ext>
            </a:extLst>
          </p:cNvPr>
          <p:cNvSpPr/>
          <p:nvPr/>
        </p:nvSpPr>
        <p:spPr>
          <a:xfrm>
            <a:off x="8878699" y="1917467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ADCAD6E0-36C7-4DEB-BC56-D5B3FC696411}"/>
              </a:ext>
            </a:extLst>
          </p:cNvPr>
          <p:cNvSpPr/>
          <p:nvPr/>
        </p:nvSpPr>
        <p:spPr>
          <a:xfrm>
            <a:off x="9892582" y="1821772"/>
            <a:ext cx="137984" cy="318176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746626" y="6945277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8831500" y="7137752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181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17</cp:revision>
  <dcterms:created xsi:type="dcterms:W3CDTF">2020-04-15T14:53:08Z</dcterms:created>
  <dcterms:modified xsi:type="dcterms:W3CDTF">2020-10-07T09:51:04Z</dcterms:modified>
</cp:coreProperties>
</file>