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>
        <p:scale>
          <a:sx n="40" d="100"/>
          <a:sy n="40" d="100"/>
        </p:scale>
        <p:origin x="14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44130"/>
            <a:ext cx="7772400" cy="41357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239364"/>
            <a:ext cx="6858000" cy="28680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66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62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32461"/>
            <a:ext cx="1971675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32461"/>
            <a:ext cx="5800725" cy="100671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1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6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961570"/>
            <a:ext cx="7886700" cy="494144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949760"/>
            <a:ext cx="7886700" cy="25985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2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162304"/>
            <a:ext cx="3886200" cy="7537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162304"/>
            <a:ext cx="3886200" cy="7537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54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32464"/>
            <a:ext cx="7886700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912070"/>
            <a:ext cx="3868340" cy="14271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339231"/>
            <a:ext cx="3868340" cy="63823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912070"/>
            <a:ext cx="3887391" cy="14271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339231"/>
            <a:ext cx="3887391" cy="63823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49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2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91951"/>
            <a:ext cx="2949178" cy="2771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10397"/>
            <a:ext cx="4629150" cy="84419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563779"/>
            <a:ext cx="2949178" cy="66023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91951"/>
            <a:ext cx="2949178" cy="2771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10397"/>
            <a:ext cx="4629150" cy="84419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563779"/>
            <a:ext cx="2949178" cy="66023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1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32464"/>
            <a:ext cx="78867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162304"/>
            <a:ext cx="78867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010319"/>
            <a:ext cx="20574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44DE-560A-46E8-8926-C4F4797BEAE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010319"/>
            <a:ext cx="30861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010319"/>
            <a:ext cx="20574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9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718807" y="1082796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769474" y="861200"/>
            <a:ext cx="7376160" cy="211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591962"/>
            <a:ext cx="2068286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Interspecific-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291" y="7259135"/>
            <a:ext cx="1376606" cy="947761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62460" y="7919734"/>
            <a:ext cx="1405467" cy="967631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73" y="5221330"/>
            <a:ext cx="1267724" cy="1210775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4664886"/>
            <a:ext cx="2068286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Intraspecific-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9071213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V. Parent/offspring care-conflict continuum: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7117508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IV. Female/male cooperation-conflict continuum: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5048780"/>
            <a:ext cx="5058747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III. Conspecific cooperation-competition continuum:</a:t>
            </a:r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769474" y="4929478"/>
            <a:ext cx="7376160" cy="211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2" y="948900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I. Consumer/resource or plant/animal mutualism-antagonism continuum: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62798" y="2704980"/>
            <a:ext cx="5058747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II. Host/symbiont mutualism-parasitism continuum:</a:t>
            </a: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49" y="5982669"/>
            <a:ext cx="1267724" cy="1210775"/>
          </a:xfrm>
          <a:prstGeom prst="rect">
            <a:avLst/>
          </a:prstGeom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6006285"/>
            <a:ext cx="4565551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related or unrelated conspecifics in socially interacting dyads or networks; cooperative breeding groups </a:t>
            </a: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: competitive and cooperative behavioural phenotype, resource use, hormonal variation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2" y="1653429"/>
            <a:ext cx="4599156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Any two species with a degree of control over a shared resource, which may include one or both species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ITV: foraging tactics or preferences, competitor avoidance behaviour; pollination rewards and seed production rates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83854" y="1852461"/>
            <a:ext cx="1412599" cy="1112717"/>
            <a:chOff x="6959161" y="1620891"/>
            <a:chExt cx="1673527" cy="1337042"/>
          </a:xfrm>
        </p:grpSpPr>
        <p:pic>
          <p:nvPicPr>
            <p:cNvPr id="1049" name="Picture 6" descr="http://phylopic.org/assets/images/submissions/619a7cc7-7abc-4724-912f-ab7346f095ac.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161" y="1620891"/>
              <a:ext cx="1673527" cy="1130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8" descr="http://phylopic.org/assets/images/submissions/1b3c01f5-fb9c-4315-92e6-d2a6f9f29936.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217" y="2705540"/>
              <a:ext cx="193630" cy="241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8" name="Picture 8" descr="http://phylopic.org/assets/images/submissions/1b3c01f5-fb9c-4315-92e6-d2a6f9f29936.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08132" flipH="1">
              <a:off x="7555136" y="2712502"/>
              <a:ext cx="196537" cy="245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4" name="Picture 10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17917" y="985101"/>
            <a:ext cx="865937" cy="1499470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61398">
            <a:off x="6190224" y="3234597"/>
            <a:ext cx="2052088" cy="1653294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09103" y="3291151"/>
            <a:ext cx="627625" cy="74471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7419">
            <a:off x="5494207" y="3104920"/>
            <a:ext cx="561428" cy="666167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32067">
            <a:off x="5639454" y="3038491"/>
            <a:ext cx="561428" cy="66616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62798" y="1374343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mutualism 					                     antagonism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4898" y="1137172"/>
            <a:ext cx="308687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31323" y="3385158"/>
            <a:ext cx="4555882" cy="1134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host species and their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endosymbiotic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ectosymbiotic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partner species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ITV: symbiont dependence, protective effects against pathogens/predators/parasites, exploiting or cheating behavioural phenotypes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9390" y="3132768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mutualism 					                       parasitism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1217" y="5643003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cooperation 					          competition/conflict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81125" y="5346589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52596" y="5317084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39778" y="7868650"/>
            <a:ext cx="4402966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male and female partners in a breeding pair</a:t>
            </a: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: behavioural phenotype, individual condition or attractiveness, reproductive potential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62799" y="7527794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cooperation 					          competition/conflict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 flipV="1">
            <a:off x="1029755" y="7465732"/>
            <a:ext cx="3916120" cy="9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92707" y="7260720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64178" y="7228728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44854" y="9973306"/>
            <a:ext cx="4202917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parents and offspring in species with parental care behaviour</a:t>
            </a: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: behavioural phenotype, individual condition, reproductive potential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1031651" y="9459317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1032130" y="9592204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99597" y="9313610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71068" y="9284105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78302" y="9631911"/>
            <a:ext cx="4849789" cy="253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parental care 					          competition/conflict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3649" y="10135179"/>
            <a:ext cx="986552" cy="414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6184" y="9266943"/>
            <a:ext cx="1572677" cy="762706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CB3CC0-5A14-403D-B85C-E3AFFA258FA7}"/>
              </a:ext>
            </a:extLst>
          </p:cNvPr>
          <p:cNvCxnSpPr>
            <a:cxnSpLocks/>
          </p:cNvCxnSpPr>
          <p:nvPr/>
        </p:nvCxnSpPr>
        <p:spPr>
          <a:xfrm flipV="1">
            <a:off x="5941445" y="5656074"/>
            <a:ext cx="1017829" cy="10193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733708E-7CD1-442E-BAEC-73BB3E2E47D1}"/>
              </a:ext>
            </a:extLst>
          </p:cNvPr>
          <p:cNvCxnSpPr>
            <a:cxnSpLocks/>
          </p:cNvCxnSpPr>
          <p:nvPr/>
        </p:nvCxnSpPr>
        <p:spPr>
          <a:xfrm flipH="1">
            <a:off x="5761815" y="5748217"/>
            <a:ext cx="1020286" cy="10185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2CEF25-E4C7-45BD-9E5A-6EAF2184055C}"/>
              </a:ext>
            </a:extLst>
          </p:cNvPr>
          <p:cNvCxnSpPr>
            <a:cxnSpLocks/>
          </p:cNvCxnSpPr>
          <p:nvPr/>
        </p:nvCxnSpPr>
        <p:spPr>
          <a:xfrm flipV="1">
            <a:off x="5935634" y="7542193"/>
            <a:ext cx="1017829" cy="10193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E968E2-BDDE-47FE-91C5-EAD3C15958BD}"/>
              </a:ext>
            </a:extLst>
          </p:cNvPr>
          <p:cNvCxnSpPr>
            <a:cxnSpLocks/>
          </p:cNvCxnSpPr>
          <p:nvPr/>
        </p:nvCxnSpPr>
        <p:spPr>
          <a:xfrm flipH="1">
            <a:off x="5756004" y="7634336"/>
            <a:ext cx="1020286" cy="10185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4D06886-B0A6-4217-82FC-B144AFA3F078}"/>
              </a:ext>
            </a:extLst>
          </p:cNvPr>
          <p:cNvCxnSpPr>
            <a:cxnSpLocks/>
          </p:cNvCxnSpPr>
          <p:nvPr/>
        </p:nvCxnSpPr>
        <p:spPr>
          <a:xfrm flipV="1">
            <a:off x="5946992" y="9521512"/>
            <a:ext cx="1017829" cy="10193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129D23C-3553-484A-A5C5-D6011395FA3D}"/>
              </a:ext>
            </a:extLst>
          </p:cNvPr>
          <p:cNvCxnSpPr>
            <a:cxnSpLocks/>
          </p:cNvCxnSpPr>
          <p:nvPr/>
        </p:nvCxnSpPr>
        <p:spPr>
          <a:xfrm flipH="1">
            <a:off x="5767362" y="9613655"/>
            <a:ext cx="1020286" cy="10185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0E599F1-E3F6-4746-9B6D-056F89A84867}"/>
              </a:ext>
            </a:extLst>
          </p:cNvPr>
          <p:cNvCxnSpPr>
            <a:cxnSpLocks/>
          </p:cNvCxnSpPr>
          <p:nvPr/>
        </p:nvCxnSpPr>
        <p:spPr>
          <a:xfrm flipV="1">
            <a:off x="5975765" y="3279589"/>
            <a:ext cx="1017829" cy="10193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4E94A0E-59D4-410B-B9BC-FCD6F12E8A64}"/>
              </a:ext>
            </a:extLst>
          </p:cNvPr>
          <p:cNvCxnSpPr>
            <a:cxnSpLocks/>
          </p:cNvCxnSpPr>
          <p:nvPr/>
        </p:nvCxnSpPr>
        <p:spPr>
          <a:xfrm flipH="1">
            <a:off x="5796135" y="3371732"/>
            <a:ext cx="1020286" cy="10185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965ABF-0F78-444A-AA8A-6ACE163B81B1}"/>
              </a:ext>
            </a:extLst>
          </p:cNvPr>
          <p:cNvCxnSpPr>
            <a:cxnSpLocks/>
          </p:cNvCxnSpPr>
          <p:nvPr/>
        </p:nvCxnSpPr>
        <p:spPr>
          <a:xfrm flipV="1">
            <a:off x="5946992" y="1462866"/>
            <a:ext cx="1017829" cy="10193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29CF59A-228B-4172-9FFB-77265EF50EC5}"/>
              </a:ext>
            </a:extLst>
          </p:cNvPr>
          <p:cNvCxnSpPr>
            <a:cxnSpLocks/>
          </p:cNvCxnSpPr>
          <p:nvPr/>
        </p:nvCxnSpPr>
        <p:spPr>
          <a:xfrm flipH="1">
            <a:off x="5767362" y="1555009"/>
            <a:ext cx="1020286" cy="10185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D5EDBF1-A526-4C14-98C2-E55B9F3652D7}"/>
              </a:ext>
            </a:extLst>
          </p:cNvPr>
          <p:cNvCxnSpPr>
            <a:cxnSpLocks/>
          </p:cNvCxnSpPr>
          <p:nvPr/>
        </p:nvCxnSpPr>
        <p:spPr>
          <a:xfrm flipH="1">
            <a:off x="1063585" y="1322826"/>
            <a:ext cx="3648553" cy="866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4DBE48-A915-4302-8830-3D28F816F9B2}"/>
              </a:ext>
            </a:extLst>
          </p:cNvPr>
          <p:cNvSpPr/>
          <p:nvPr/>
        </p:nvSpPr>
        <p:spPr>
          <a:xfrm>
            <a:off x="4697113" y="2805864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C6DD3A2-11F7-45AF-A8CA-FF36F63E595E}"/>
              </a:ext>
            </a:extLst>
          </p:cNvPr>
          <p:cNvSpPr/>
          <p:nvPr/>
        </p:nvSpPr>
        <p:spPr>
          <a:xfrm>
            <a:off x="738153" y="2880137"/>
            <a:ext cx="308687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CA44057-987A-4E14-B2FD-610FF61403F3}"/>
              </a:ext>
            </a:extLst>
          </p:cNvPr>
          <p:cNvCxnSpPr>
            <a:cxnSpLocks/>
            <a:endCxn id="133" idx="3"/>
          </p:cNvCxnSpPr>
          <p:nvPr/>
        </p:nvCxnSpPr>
        <p:spPr>
          <a:xfrm flipH="1">
            <a:off x="1046840" y="3065791"/>
            <a:ext cx="3648554" cy="184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272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Patrick Moran</dc:creator>
  <cp:lastModifiedBy>Nicholas Patrick Moran</cp:lastModifiedBy>
  <cp:revision>28</cp:revision>
  <dcterms:created xsi:type="dcterms:W3CDTF">2020-07-24T11:28:07Z</dcterms:created>
  <dcterms:modified xsi:type="dcterms:W3CDTF">2021-05-30T12:02:57Z</dcterms:modified>
</cp:coreProperties>
</file>