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54" d="100"/>
          <a:sy n="54" d="100"/>
        </p:scale>
        <p:origin x="18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44130"/>
            <a:ext cx="7772400" cy="41357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239364"/>
            <a:ext cx="6858000" cy="28680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66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2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32461"/>
            <a:ext cx="1971675" cy="100671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32461"/>
            <a:ext cx="5800725" cy="1006712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1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6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961570"/>
            <a:ext cx="7886700" cy="49414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949760"/>
            <a:ext cx="7886700" cy="25985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2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162304"/>
            <a:ext cx="3886200" cy="75372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162304"/>
            <a:ext cx="3886200" cy="75372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54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32464"/>
            <a:ext cx="7886700" cy="2296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12070"/>
            <a:ext cx="3868340" cy="14271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339231"/>
            <a:ext cx="3868340" cy="63823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912070"/>
            <a:ext cx="3887391" cy="14271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339231"/>
            <a:ext cx="3887391" cy="63823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49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2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91951"/>
            <a:ext cx="2949178" cy="2771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10397"/>
            <a:ext cx="4629150" cy="84419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563779"/>
            <a:ext cx="2949178" cy="66023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91951"/>
            <a:ext cx="2949178" cy="2771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10397"/>
            <a:ext cx="4629150" cy="84419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563779"/>
            <a:ext cx="2949178" cy="66023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1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32464"/>
            <a:ext cx="78867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162304"/>
            <a:ext cx="78867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010319"/>
            <a:ext cx="20574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44DE-560A-46E8-8926-C4F4797BEAE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010319"/>
            <a:ext cx="30861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010319"/>
            <a:ext cx="20574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9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27459" y="1180407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769474" y="847552"/>
            <a:ext cx="7376160" cy="211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78314"/>
            <a:ext cx="2068286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Interspecific-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30" y="7563115"/>
            <a:ext cx="1405467" cy="967631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14860" y="8243584"/>
            <a:ext cx="1405467" cy="96763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5325539" y="7416748"/>
            <a:ext cx="632832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400" dirty="0"/>
              <a:t>♀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719352" y="8046604"/>
            <a:ext cx="421165" cy="58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800" dirty="0"/>
              <a:t>♂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17" y="5458692"/>
            <a:ext cx="1358280" cy="1297263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 flipV="1">
            <a:off x="6064127" y="5850514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5955658" y="7838203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5954603" y="9753615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077448"/>
            <a:ext cx="2068286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Intraspecific-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9395063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V. Parent/offspring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care-conflict continuum: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7441358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IV. Female/male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cooperation-conflict continuum: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461342"/>
            <a:ext cx="5058747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III. Conspecific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cooperation-competition continuum:</a:t>
            </a:r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769474" y="5342040"/>
            <a:ext cx="7376160" cy="211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2" y="935252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I. Consumer/resource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or plant/animal mutualism-antagonism continuum:</a:t>
            </a:r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076070" y="3355628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057427" y="1374553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2954339"/>
            <a:ext cx="5058747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II. Host/symbiont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mutualism-parasitism continuum: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49" y="6306519"/>
            <a:ext cx="1267724" cy="1210775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6330135"/>
            <a:ext cx="4565551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conspecifics in socially interacting dyads or networks; cooperative breeding groups 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competitive and cooperative behavioural phenotype, resource use, hormonal variation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1842920"/>
            <a:ext cx="4599156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Any two species with a degree of control over a shared resource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, which may include one or both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ITV: foraging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tactics or preferences,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competitor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avoidance behaviour; pollination rewards and seed production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rates 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80831" y="1799387"/>
            <a:ext cx="1673527" cy="1337042"/>
            <a:chOff x="6959161" y="1620891"/>
            <a:chExt cx="1673527" cy="1337042"/>
          </a:xfrm>
        </p:grpSpPr>
        <p:pic>
          <p:nvPicPr>
            <p:cNvPr id="1049" name="Picture 6" descr="http://phylopic.org/assets/images/submissions/619a7cc7-7abc-4724-912f-ab7346f095ac.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161" y="1620891"/>
              <a:ext cx="1673527" cy="1130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8" descr="http://phylopic.org/assets/images/submissions/1b3c01f5-fb9c-4315-92e6-d2a6f9f29936.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217" y="2705540"/>
              <a:ext cx="193630" cy="24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" name="Picture 8" descr="http://phylopic.org/assets/images/submissions/1b3c01f5-fb9c-4315-92e6-d2a6f9f29936.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08132" flipH="1">
              <a:off x="7555136" y="2712502"/>
              <a:ext cx="196537" cy="245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4" name="Picture 10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0317" y="985101"/>
            <a:ext cx="865937" cy="1499470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61398">
            <a:off x="6334087" y="3549888"/>
            <a:ext cx="2052088" cy="1653294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04499" y="3503688"/>
            <a:ext cx="627625" cy="74471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419">
            <a:off x="5489603" y="3317457"/>
            <a:ext cx="561428" cy="66616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32067">
            <a:off x="5634850" y="3251028"/>
            <a:ext cx="561428" cy="66616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8738" y="1506326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mutualism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antagonism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988042" y="1355619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983441" y="1488506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4898" y="1231839"/>
            <a:ext cx="308687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36053" y="3837948"/>
            <a:ext cx="4555882" cy="1134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host species and their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endosymbiotic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ectosymbiotic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partner species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ITV: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symbiont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dependence, protective effects against pathogens/predators/parasites, exploiting or cheating behavioural phenotypes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6896" y="3496292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mutualism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parasitism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997086" y="3345585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97565" y="3478472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65032" y="3199878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36503" y="3170373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1217" y="5966853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cooperation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competition/conflict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1013179" y="5816146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008578" y="5949033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81125" y="5670439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52596" y="5640934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37964" y="8307836"/>
            <a:ext cx="4402966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male and female partners in a breeding pair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behavioural phenotype, individual condition or attractiveness, reproductive potential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62799" y="7944554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cooperation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competition/conflict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1">
            <a:off x="1024761" y="7793847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1025240" y="7926734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92707" y="7648140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64178" y="7618635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44854" y="10297156"/>
            <a:ext cx="4202917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parents and offspring in species with parental care behaviour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behavioural phenotype, individual condition, reproductive potential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1031651" y="9783167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1032130" y="9916054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99597" y="9637460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71068" y="9607955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78302" y="9955761"/>
            <a:ext cx="4849789" cy="253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arental care 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	          competition/conflict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56049" y="10459029"/>
            <a:ext cx="986552" cy="414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58584" y="9590793"/>
            <a:ext cx="1572677" cy="7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251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Patrick Moran</dc:creator>
  <cp:lastModifiedBy>Nicholas Patrick Moran</cp:lastModifiedBy>
  <cp:revision>24</cp:revision>
  <dcterms:created xsi:type="dcterms:W3CDTF">2020-07-24T11:28:07Z</dcterms:created>
  <dcterms:modified xsi:type="dcterms:W3CDTF">2020-10-28T15:22:35Z</dcterms:modified>
</cp:coreProperties>
</file>