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5597" autoAdjust="0"/>
  </p:normalViewPr>
  <p:slideViewPr>
    <p:cSldViewPr snapToGrid="0">
      <p:cViewPr>
        <p:scale>
          <a:sx n="75" d="100"/>
          <a:sy n="75" d="100"/>
        </p:scale>
        <p:origin x="557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9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7B4-4DC3-4844-B2A8-58658666F9FF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1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3715B6D-24A7-43D4-B79E-D3BBC2A932C3}"/>
              </a:ext>
            </a:extLst>
          </p:cNvPr>
          <p:cNvSpPr/>
          <p:nvPr/>
        </p:nvSpPr>
        <p:spPr>
          <a:xfrm>
            <a:off x="6580639" y="3222710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198" name="Rectangle 197"/>
          <p:cNvSpPr/>
          <p:nvPr/>
        </p:nvSpPr>
        <p:spPr>
          <a:xfrm>
            <a:off x="6678346" y="368663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518768" y="391745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91166" y="401004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871406" y="399198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890853" y="502715"/>
            <a:ext cx="4116115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Trait frequency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cooperation/antagonism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due to: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6524891" y="502421"/>
            <a:ext cx="4291097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variance 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cooperation/antagonism,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including: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B2D4C-C805-4F83-B751-E08CEE376BAA}"/>
              </a:ext>
            </a:extLst>
          </p:cNvPr>
          <p:cNvSpPr/>
          <p:nvPr/>
        </p:nvSpPr>
        <p:spPr>
          <a:xfrm>
            <a:off x="1979885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256EFD-2A57-4617-BD6A-51A450BC69E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037943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B8FF6C-F747-40BF-A235-0A096D326FE8}"/>
              </a:ext>
            </a:extLst>
          </p:cNvPr>
          <p:cNvSpPr txBox="1"/>
          <p:nvPr/>
        </p:nvSpPr>
        <p:spPr>
          <a:xfrm>
            <a:off x="1982944" y="995201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selective or genetic drift effects on trait composition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B0B9-02B7-4129-820B-302A70197ABD}"/>
              </a:ext>
            </a:extLst>
          </p:cNvPr>
          <p:cNvSpPr txBox="1"/>
          <p:nvPr/>
        </p:nvSpPr>
        <p:spPr>
          <a:xfrm>
            <a:off x="4047916" y="993748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phenotypic plasticity in response to the environment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13625-CFCE-4091-8153-D4756936FBF7}"/>
              </a:ext>
            </a:extLst>
          </p:cNvPr>
          <p:cNvSpPr txBox="1"/>
          <p:nvPr/>
        </p:nvSpPr>
        <p:spPr>
          <a:xfrm>
            <a:off x="977658" y="1867508"/>
            <a:ext cx="104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Antagonistic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FE2C5-DE1C-418D-9047-D5F29C3CB5D2}"/>
              </a:ext>
            </a:extLst>
          </p:cNvPr>
          <p:cNvSpPr txBox="1"/>
          <p:nvPr/>
        </p:nvSpPr>
        <p:spPr>
          <a:xfrm>
            <a:off x="976724" y="3857229"/>
            <a:ext cx="102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2219966" y="5021633"/>
            <a:ext cx="2170862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antagonistic individuals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CC92F-4250-4D3C-A0BB-8C8090BA4747}"/>
              </a:ext>
            </a:extLst>
          </p:cNvPr>
          <p:cNvSpPr txBox="1"/>
          <p:nvPr/>
        </p:nvSpPr>
        <p:spPr>
          <a:xfrm>
            <a:off x="6714342" y="5069155"/>
            <a:ext cx="2257345" cy="89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426BC6-0C46-48C8-8F75-107192AD5E00}"/>
              </a:ext>
            </a:extLst>
          </p:cNvPr>
          <p:cNvSpPr/>
          <p:nvPr/>
        </p:nvSpPr>
        <p:spPr>
          <a:xfrm>
            <a:off x="1979514" y="3211687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F50A29-015C-4EF2-AEF7-062AE6BF0A64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4037572" y="3211687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lus Sign 63">
            <a:extLst>
              <a:ext uri="{FF2B5EF4-FFF2-40B4-BE49-F238E27FC236}">
                <a16:creationId xmlns:a16="http://schemas.microsoft.com/office/drawing/2014/main" id="{68D6AF56-A511-4E43-B73B-093877509C3D}"/>
              </a:ext>
            </a:extLst>
          </p:cNvPr>
          <p:cNvSpPr/>
          <p:nvPr/>
        </p:nvSpPr>
        <p:spPr>
          <a:xfrm>
            <a:off x="2016147" y="5092025"/>
            <a:ext cx="227971" cy="227086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8FDEBF1-85F8-4FB6-9ACE-D9C855C8893D}"/>
              </a:ext>
            </a:extLst>
          </p:cNvPr>
          <p:cNvSpPr/>
          <p:nvPr/>
        </p:nvSpPr>
        <p:spPr>
          <a:xfrm>
            <a:off x="2016994" y="5316977"/>
            <a:ext cx="227972" cy="215329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000E2B-0C3B-4165-8340-DAE470FFD899}"/>
              </a:ext>
            </a:extLst>
          </p:cNvPr>
          <p:cNvCxnSpPr>
            <a:cxnSpLocks/>
          </p:cNvCxnSpPr>
          <p:nvPr/>
        </p:nvCxnSpPr>
        <p:spPr>
          <a:xfrm>
            <a:off x="1485329" y="2331964"/>
            <a:ext cx="0" cy="1455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5465D4-BAA5-4F9B-8157-96B4DCFE934B}"/>
              </a:ext>
            </a:extLst>
          </p:cNvPr>
          <p:cNvSpPr/>
          <p:nvPr/>
        </p:nvSpPr>
        <p:spPr>
          <a:xfrm>
            <a:off x="6582702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6DB38C-DCBD-4921-B313-DECE819D1ECE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8640760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912A70-3053-41AE-8221-DB5E92A8A593}"/>
              </a:ext>
            </a:extLst>
          </p:cNvPr>
          <p:cNvCxnSpPr>
            <a:cxnSpLocks/>
          </p:cNvCxnSpPr>
          <p:nvPr/>
        </p:nvCxnSpPr>
        <p:spPr>
          <a:xfrm>
            <a:off x="7625620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D9A19F-A1F9-400D-A6E2-625AFB42FF54}"/>
              </a:ext>
            </a:extLst>
          </p:cNvPr>
          <p:cNvCxnSpPr>
            <a:cxnSpLocks/>
          </p:cNvCxnSpPr>
          <p:nvPr/>
        </p:nvCxnSpPr>
        <p:spPr>
          <a:xfrm>
            <a:off x="9667382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9914FE-05EE-40EE-8F83-FC8FD189BC1C}"/>
              </a:ext>
            </a:extLst>
          </p:cNvPr>
          <p:cNvCxnSpPr>
            <a:cxnSpLocks/>
            <a:stCxn id="71" idx="0"/>
            <a:endCxn id="71" idx="2"/>
          </p:cNvCxnSpPr>
          <p:nvPr/>
        </p:nvCxnSpPr>
        <p:spPr>
          <a:xfrm>
            <a:off x="8638697" y="3222710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ED54DCA-FC9B-44E7-91A1-B4A719DAA9EC}"/>
              </a:ext>
            </a:extLst>
          </p:cNvPr>
          <p:cNvSpPr txBox="1"/>
          <p:nvPr/>
        </p:nvSpPr>
        <p:spPr>
          <a:xfrm>
            <a:off x="6577943" y="998446"/>
            <a:ext cx="211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trait variation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more cooperative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5531A3-D9CC-43A7-A40A-C620427ED5F7}"/>
              </a:ext>
            </a:extLst>
          </p:cNvPr>
          <p:cNvSpPr txBox="1"/>
          <p:nvPr/>
        </p:nvSpPr>
        <p:spPr>
          <a:xfrm>
            <a:off x="8641859" y="1007454"/>
            <a:ext cx="220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more cooperative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989190" y="6038730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6590263" y="6040308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315632" y="6857203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338170" y="6856235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979514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476897" y="8576879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8163778" y="8578647"/>
            <a:ext cx="127478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865141" y="6995474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2016147" y="6021485"/>
            <a:ext cx="3001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directly linked to the quality of an interaction,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aggressive behavioural types, cheater phenotypes, 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6616036" y="6002039"/>
            <a:ext cx="3603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or indirectly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linked the quality of an interaction, 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specialisation, cultural traits/tags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810121" y="6937752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7779535" y="6626292"/>
            <a:ext cx="1670885" cy="1946264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6762106" y="7658402"/>
            <a:ext cx="3562564" cy="90696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8700038" y="6937752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6580639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746626" y="6945277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8831500" y="7137752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83077" y="156816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758899" y="146699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88848" y="158481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45" name="Rectangle 144"/>
          <p:cNvSpPr/>
          <p:nvPr/>
        </p:nvSpPr>
        <p:spPr>
          <a:xfrm>
            <a:off x="7501240" y="221880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031689" y="227160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872704" y="187287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51" name="Rectangle 150"/>
          <p:cNvSpPr/>
          <p:nvPr/>
        </p:nvSpPr>
        <p:spPr>
          <a:xfrm>
            <a:off x="7521945" y="181007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894114" y="189684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76" name="Rectangle 175"/>
          <p:cNvSpPr/>
          <p:nvPr/>
        </p:nvSpPr>
        <p:spPr>
          <a:xfrm>
            <a:off x="7229667" y="197183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737255" y="366767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9813077" y="356650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243026" y="368431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80" name="Rectangle 179"/>
          <p:cNvSpPr/>
          <p:nvPr/>
        </p:nvSpPr>
        <p:spPr>
          <a:xfrm>
            <a:off x="9555418" y="43183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9085867" y="437110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926882" y="39723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83" name="Rectangle 182"/>
          <p:cNvSpPr/>
          <p:nvPr/>
        </p:nvSpPr>
        <p:spPr>
          <a:xfrm>
            <a:off x="9576123" y="390957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948292" y="399635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85" name="Rectangle 184"/>
          <p:cNvSpPr/>
          <p:nvPr/>
        </p:nvSpPr>
        <p:spPr>
          <a:xfrm>
            <a:off x="9283845" y="407134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755722" y="358020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185671" y="369801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189" name="Rectangle 188"/>
          <p:cNvSpPr/>
          <p:nvPr/>
        </p:nvSpPr>
        <p:spPr>
          <a:xfrm>
            <a:off x="7498063" y="433201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028512" y="438480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226490" y="408504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756904" y="154094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597326" y="177177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8969724" y="186436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49964" y="184630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834280" y="143451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264229" y="155233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  <a:endParaRPr lang="en-GB" sz="1600" dirty="0"/>
          </a:p>
        </p:txBody>
      </p:sp>
      <p:sp>
        <p:nvSpPr>
          <p:cNvPr id="216" name="Rectangle 215"/>
          <p:cNvSpPr/>
          <p:nvPr/>
        </p:nvSpPr>
        <p:spPr>
          <a:xfrm>
            <a:off x="9576621" y="218632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107070" y="223912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305048" y="193935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6500028" y="5274958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②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500028" y="507947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①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6497847" y="546991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③</a:t>
            </a:r>
            <a:endParaRPr lang="en-GB" sz="1100" dirty="0"/>
          </a:p>
        </p:txBody>
      </p:sp>
      <p:sp>
        <p:nvSpPr>
          <p:cNvPr id="227" name="Minus Sign 14">
            <a:extLst>
              <a:ext uri="{FF2B5EF4-FFF2-40B4-BE49-F238E27FC236}">
                <a16:creationId xmlns:a16="http://schemas.microsoft.com/office/drawing/2014/main" id="{304B8A4A-274D-4868-86A9-B1C53036FB34}"/>
              </a:ext>
            </a:extLst>
          </p:cNvPr>
          <p:cNvSpPr/>
          <p:nvPr/>
        </p:nvSpPr>
        <p:spPr>
          <a:xfrm>
            <a:off x="2234293" y="156602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28" name="Minus Sign 15">
            <a:extLst>
              <a:ext uri="{FF2B5EF4-FFF2-40B4-BE49-F238E27FC236}">
                <a16:creationId xmlns:a16="http://schemas.microsoft.com/office/drawing/2014/main" id="{4865A766-D1AC-44DD-838D-494AC234F299}"/>
              </a:ext>
            </a:extLst>
          </p:cNvPr>
          <p:cNvSpPr/>
          <p:nvPr/>
        </p:nvSpPr>
        <p:spPr>
          <a:xfrm>
            <a:off x="2539577" y="172193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29" name="Minus Sign 16">
            <a:extLst>
              <a:ext uri="{FF2B5EF4-FFF2-40B4-BE49-F238E27FC236}">
                <a16:creationId xmlns:a16="http://schemas.microsoft.com/office/drawing/2014/main" id="{25D87DC6-A0FF-4C0B-9A38-C88F0BD32B2B}"/>
              </a:ext>
            </a:extLst>
          </p:cNvPr>
          <p:cNvSpPr/>
          <p:nvPr/>
        </p:nvSpPr>
        <p:spPr>
          <a:xfrm>
            <a:off x="2851482" y="1868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0" name="Minus Sign 17">
            <a:extLst>
              <a:ext uri="{FF2B5EF4-FFF2-40B4-BE49-F238E27FC236}">
                <a16:creationId xmlns:a16="http://schemas.microsoft.com/office/drawing/2014/main" id="{85F1448F-3E61-488F-B004-0BE15C710ADC}"/>
              </a:ext>
            </a:extLst>
          </p:cNvPr>
          <p:cNvSpPr/>
          <p:nvPr/>
        </p:nvSpPr>
        <p:spPr>
          <a:xfrm>
            <a:off x="2578617" y="226924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1" name="Minus Sign 18">
            <a:extLst>
              <a:ext uri="{FF2B5EF4-FFF2-40B4-BE49-F238E27FC236}">
                <a16:creationId xmlns:a16="http://schemas.microsoft.com/office/drawing/2014/main" id="{7095D1F3-E1CF-42C0-B552-9E6C9222C3BE}"/>
              </a:ext>
            </a:extLst>
          </p:cNvPr>
          <p:cNvSpPr/>
          <p:nvPr/>
        </p:nvSpPr>
        <p:spPr>
          <a:xfrm>
            <a:off x="3314165" y="200730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2" name="Plus Sign 19">
            <a:extLst>
              <a:ext uri="{FF2B5EF4-FFF2-40B4-BE49-F238E27FC236}">
                <a16:creationId xmlns:a16="http://schemas.microsoft.com/office/drawing/2014/main" id="{B8992450-2FEA-4B4D-A14F-297DDD28CC09}"/>
              </a:ext>
            </a:extLst>
          </p:cNvPr>
          <p:cNvSpPr/>
          <p:nvPr/>
        </p:nvSpPr>
        <p:spPr>
          <a:xfrm>
            <a:off x="2922001" y="1525824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3" name="Plus Sign 20">
            <a:extLst>
              <a:ext uri="{FF2B5EF4-FFF2-40B4-BE49-F238E27FC236}">
                <a16:creationId xmlns:a16="http://schemas.microsoft.com/office/drawing/2014/main" id="{6FCB9D24-6563-4CB2-B9E0-DE66AA5DE46E}"/>
              </a:ext>
            </a:extLst>
          </p:cNvPr>
          <p:cNvSpPr/>
          <p:nvPr/>
        </p:nvSpPr>
        <p:spPr>
          <a:xfrm>
            <a:off x="2108659" y="1892199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4" name="Plus Sign 21">
            <a:extLst>
              <a:ext uri="{FF2B5EF4-FFF2-40B4-BE49-F238E27FC236}">
                <a16:creationId xmlns:a16="http://schemas.microsoft.com/office/drawing/2014/main" id="{97637A60-7AB9-4058-8896-901648ED4191}"/>
              </a:ext>
            </a:extLst>
          </p:cNvPr>
          <p:cNvSpPr/>
          <p:nvPr/>
        </p:nvSpPr>
        <p:spPr>
          <a:xfrm>
            <a:off x="2934413" y="2147330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5" name="Minus Sign 22">
            <a:extLst>
              <a:ext uri="{FF2B5EF4-FFF2-40B4-BE49-F238E27FC236}">
                <a16:creationId xmlns:a16="http://schemas.microsoft.com/office/drawing/2014/main" id="{8E4BCEC3-2535-4032-A1EB-80840648685F}"/>
              </a:ext>
            </a:extLst>
          </p:cNvPr>
          <p:cNvSpPr/>
          <p:nvPr/>
        </p:nvSpPr>
        <p:spPr>
          <a:xfrm>
            <a:off x="3254804" y="1472946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6" name="Minus Sign 23">
            <a:extLst>
              <a:ext uri="{FF2B5EF4-FFF2-40B4-BE49-F238E27FC236}">
                <a16:creationId xmlns:a16="http://schemas.microsoft.com/office/drawing/2014/main" id="{2D520C5B-239A-4D0C-81C7-0F7A58C39DDB}"/>
              </a:ext>
            </a:extLst>
          </p:cNvPr>
          <p:cNvSpPr/>
          <p:nvPr/>
        </p:nvSpPr>
        <p:spPr>
          <a:xfrm>
            <a:off x="4307752" y="156602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7" name="Minus Sign 24">
            <a:extLst>
              <a:ext uri="{FF2B5EF4-FFF2-40B4-BE49-F238E27FC236}">
                <a16:creationId xmlns:a16="http://schemas.microsoft.com/office/drawing/2014/main" id="{6F15A368-26AA-4DF1-9AD6-40F3581871D2}"/>
              </a:ext>
            </a:extLst>
          </p:cNvPr>
          <p:cNvSpPr/>
          <p:nvPr/>
        </p:nvSpPr>
        <p:spPr>
          <a:xfrm>
            <a:off x="4613036" y="172193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8" name="Minus Sign 25">
            <a:extLst>
              <a:ext uri="{FF2B5EF4-FFF2-40B4-BE49-F238E27FC236}">
                <a16:creationId xmlns:a16="http://schemas.microsoft.com/office/drawing/2014/main" id="{E791B12C-54F5-42BD-82BE-2400D19F0FCC}"/>
              </a:ext>
            </a:extLst>
          </p:cNvPr>
          <p:cNvSpPr/>
          <p:nvPr/>
        </p:nvSpPr>
        <p:spPr>
          <a:xfrm>
            <a:off x="4924941" y="1868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9" name="Minus Sign 26">
            <a:extLst>
              <a:ext uri="{FF2B5EF4-FFF2-40B4-BE49-F238E27FC236}">
                <a16:creationId xmlns:a16="http://schemas.microsoft.com/office/drawing/2014/main" id="{5F25CB27-8461-40F8-A7A9-B60ADD7935D8}"/>
              </a:ext>
            </a:extLst>
          </p:cNvPr>
          <p:cNvSpPr/>
          <p:nvPr/>
        </p:nvSpPr>
        <p:spPr>
          <a:xfrm>
            <a:off x="4652076" y="227771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0" name="Minus Sign 27">
            <a:extLst>
              <a:ext uri="{FF2B5EF4-FFF2-40B4-BE49-F238E27FC236}">
                <a16:creationId xmlns:a16="http://schemas.microsoft.com/office/drawing/2014/main" id="{4C1759B3-B6AF-4780-AE14-074B99F2A3CB}"/>
              </a:ext>
            </a:extLst>
          </p:cNvPr>
          <p:cNvSpPr/>
          <p:nvPr/>
        </p:nvSpPr>
        <p:spPr>
          <a:xfrm>
            <a:off x="5387624" y="200730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1" name="Plus Sign 28">
            <a:extLst>
              <a:ext uri="{FF2B5EF4-FFF2-40B4-BE49-F238E27FC236}">
                <a16:creationId xmlns:a16="http://schemas.microsoft.com/office/drawing/2014/main" id="{3F910AA1-D90A-4353-B508-89838B90F0A3}"/>
              </a:ext>
            </a:extLst>
          </p:cNvPr>
          <p:cNvSpPr/>
          <p:nvPr/>
        </p:nvSpPr>
        <p:spPr>
          <a:xfrm>
            <a:off x="4995460" y="1525824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2" name="Plus Sign 29">
            <a:extLst>
              <a:ext uri="{FF2B5EF4-FFF2-40B4-BE49-F238E27FC236}">
                <a16:creationId xmlns:a16="http://schemas.microsoft.com/office/drawing/2014/main" id="{64173198-0C9E-45E2-936A-6620B26E8539}"/>
              </a:ext>
            </a:extLst>
          </p:cNvPr>
          <p:cNvSpPr/>
          <p:nvPr/>
        </p:nvSpPr>
        <p:spPr>
          <a:xfrm>
            <a:off x="4182118" y="1892199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3" name="Minus Sign 31">
            <a:extLst>
              <a:ext uri="{FF2B5EF4-FFF2-40B4-BE49-F238E27FC236}">
                <a16:creationId xmlns:a16="http://schemas.microsoft.com/office/drawing/2014/main" id="{22E7CC4E-3057-47CE-ABEC-D282452AEA8C}"/>
              </a:ext>
            </a:extLst>
          </p:cNvPr>
          <p:cNvSpPr/>
          <p:nvPr/>
        </p:nvSpPr>
        <p:spPr>
          <a:xfrm>
            <a:off x="5328263" y="1472946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4" name="Minus Sign 34">
            <a:extLst>
              <a:ext uri="{FF2B5EF4-FFF2-40B4-BE49-F238E27FC236}">
                <a16:creationId xmlns:a16="http://schemas.microsoft.com/office/drawing/2014/main" id="{6E33365F-64AF-48DA-A756-FD24B719AEBD}"/>
              </a:ext>
            </a:extLst>
          </p:cNvPr>
          <p:cNvSpPr/>
          <p:nvPr/>
        </p:nvSpPr>
        <p:spPr>
          <a:xfrm>
            <a:off x="2345600" y="374695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5" name="Minus Sign 35">
            <a:extLst>
              <a:ext uri="{FF2B5EF4-FFF2-40B4-BE49-F238E27FC236}">
                <a16:creationId xmlns:a16="http://schemas.microsoft.com/office/drawing/2014/main" id="{CF05B5F9-20DC-47C2-ACEC-6E6B96894A86}"/>
              </a:ext>
            </a:extLst>
          </p:cNvPr>
          <p:cNvSpPr/>
          <p:nvPr/>
        </p:nvSpPr>
        <p:spPr>
          <a:xfrm>
            <a:off x="2689924" y="445017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6" name="Plus Sign 36">
            <a:extLst>
              <a:ext uri="{FF2B5EF4-FFF2-40B4-BE49-F238E27FC236}">
                <a16:creationId xmlns:a16="http://schemas.microsoft.com/office/drawing/2014/main" id="{D1ED49C0-09BE-44B2-BD70-A6C467F49776}"/>
              </a:ext>
            </a:extLst>
          </p:cNvPr>
          <p:cNvSpPr/>
          <p:nvPr/>
        </p:nvSpPr>
        <p:spPr>
          <a:xfrm>
            <a:off x="3033308" y="3706753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7" name="Plus Sign 37">
            <a:extLst>
              <a:ext uri="{FF2B5EF4-FFF2-40B4-BE49-F238E27FC236}">
                <a16:creationId xmlns:a16="http://schemas.microsoft.com/office/drawing/2014/main" id="{82E56116-D693-42BD-A8D0-69EDD87DA1D8}"/>
              </a:ext>
            </a:extLst>
          </p:cNvPr>
          <p:cNvSpPr/>
          <p:nvPr/>
        </p:nvSpPr>
        <p:spPr>
          <a:xfrm>
            <a:off x="2219966" y="4073128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8" name="Plus Sign 38">
            <a:extLst>
              <a:ext uri="{FF2B5EF4-FFF2-40B4-BE49-F238E27FC236}">
                <a16:creationId xmlns:a16="http://schemas.microsoft.com/office/drawing/2014/main" id="{9D86C941-C852-4FDB-88B4-910761AB7475}"/>
              </a:ext>
            </a:extLst>
          </p:cNvPr>
          <p:cNvSpPr/>
          <p:nvPr/>
        </p:nvSpPr>
        <p:spPr>
          <a:xfrm>
            <a:off x="2690690" y="3546016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9" name="Plus Sign 39">
            <a:extLst>
              <a:ext uri="{FF2B5EF4-FFF2-40B4-BE49-F238E27FC236}">
                <a16:creationId xmlns:a16="http://schemas.microsoft.com/office/drawing/2014/main" id="{03459388-6414-4FB6-9085-D8F4942C3924}"/>
              </a:ext>
            </a:extLst>
          </p:cNvPr>
          <p:cNvSpPr/>
          <p:nvPr/>
        </p:nvSpPr>
        <p:spPr>
          <a:xfrm>
            <a:off x="3368216" y="3899890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0" name="Plus Sign 40">
            <a:extLst>
              <a:ext uri="{FF2B5EF4-FFF2-40B4-BE49-F238E27FC236}">
                <a16:creationId xmlns:a16="http://schemas.microsoft.com/office/drawing/2014/main" id="{3159997F-3815-4574-BD67-7252D6546187}"/>
              </a:ext>
            </a:extLst>
          </p:cNvPr>
          <p:cNvSpPr/>
          <p:nvPr/>
        </p:nvSpPr>
        <p:spPr>
          <a:xfrm>
            <a:off x="3045720" y="432825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1" name="Plus Sign 41">
            <a:extLst>
              <a:ext uri="{FF2B5EF4-FFF2-40B4-BE49-F238E27FC236}">
                <a16:creationId xmlns:a16="http://schemas.microsoft.com/office/drawing/2014/main" id="{533C57A8-8080-480B-B6B9-468898DD7043}"/>
              </a:ext>
            </a:extLst>
          </p:cNvPr>
          <p:cNvSpPr/>
          <p:nvPr/>
        </p:nvSpPr>
        <p:spPr>
          <a:xfrm>
            <a:off x="2657799" y="417592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2" name="Minus Sign 42">
            <a:extLst>
              <a:ext uri="{FF2B5EF4-FFF2-40B4-BE49-F238E27FC236}">
                <a16:creationId xmlns:a16="http://schemas.microsoft.com/office/drawing/2014/main" id="{0B11E852-615F-4B25-803E-404C0EA5FCCE}"/>
              </a:ext>
            </a:extLst>
          </p:cNvPr>
          <p:cNvSpPr/>
          <p:nvPr/>
        </p:nvSpPr>
        <p:spPr>
          <a:xfrm>
            <a:off x="3358627" y="362221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3" name="Minus Sign 43">
            <a:extLst>
              <a:ext uri="{FF2B5EF4-FFF2-40B4-BE49-F238E27FC236}">
                <a16:creationId xmlns:a16="http://schemas.microsoft.com/office/drawing/2014/main" id="{82289443-88B0-402D-9E3A-7C97C0332CDC}"/>
              </a:ext>
            </a:extLst>
          </p:cNvPr>
          <p:cNvSpPr/>
          <p:nvPr/>
        </p:nvSpPr>
        <p:spPr>
          <a:xfrm>
            <a:off x="4419059" y="374695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54" name="Minus Sign 44">
            <a:extLst>
              <a:ext uri="{FF2B5EF4-FFF2-40B4-BE49-F238E27FC236}">
                <a16:creationId xmlns:a16="http://schemas.microsoft.com/office/drawing/2014/main" id="{7229573C-E5A0-475C-AD37-CDD0E55F6F6F}"/>
              </a:ext>
            </a:extLst>
          </p:cNvPr>
          <p:cNvSpPr/>
          <p:nvPr/>
        </p:nvSpPr>
        <p:spPr>
          <a:xfrm>
            <a:off x="4724343" y="390285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5" name="Minus Sign 45">
            <a:extLst>
              <a:ext uri="{FF2B5EF4-FFF2-40B4-BE49-F238E27FC236}">
                <a16:creationId xmlns:a16="http://schemas.microsoft.com/office/drawing/2014/main" id="{D4BE310F-2B68-44F1-B2BC-91C47C4DE0C0}"/>
              </a:ext>
            </a:extLst>
          </p:cNvPr>
          <p:cNvSpPr/>
          <p:nvPr/>
        </p:nvSpPr>
        <p:spPr>
          <a:xfrm>
            <a:off x="5036248" y="404937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6" name="Minus Sign 46">
            <a:extLst>
              <a:ext uri="{FF2B5EF4-FFF2-40B4-BE49-F238E27FC236}">
                <a16:creationId xmlns:a16="http://schemas.microsoft.com/office/drawing/2014/main" id="{1631450A-8DD8-4C95-931A-6C705A70E368}"/>
              </a:ext>
            </a:extLst>
          </p:cNvPr>
          <p:cNvSpPr/>
          <p:nvPr/>
        </p:nvSpPr>
        <p:spPr>
          <a:xfrm>
            <a:off x="4763383" y="445864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7" name="Minus Sign 47">
            <a:extLst>
              <a:ext uri="{FF2B5EF4-FFF2-40B4-BE49-F238E27FC236}">
                <a16:creationId xmlns:a16="http://schemas.microsoft.com/office/drawing/2014/main" id="{CA6BE181-92D0-48C3-87D0-1807B6FD51F4}"/>
              </a:ext>
            </a:extLst>
          </p:cNvPr>
          <p:cNvSpPr/>
          <p:nvPr/>
        </p:nvSpPr>
        <p:spPr>
          <a:xfrm>
            <a:off x="5498931" y="418823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8" name="Plus Sign 48">
            <a:extLst>
              <a:ext uri="{FF2B5EF4-FFF2-40B4-BE49-F238E27FC236}">
                <a16:creationId xmlns:a16="http://schemas.microsoft.com/office/drawing/2014/main" id="{A0ADAE1F-AC75-4E06-ADA0-E4C03FCA0B40}"/>
              </a:ext>
            </a:extLst>
          </p:cNvPr>
          <p:cNvSpPr/>
          <p:nvPr/>
        </p:nvSpPr>
        <p:spPr>
          <a:xfrm>
            <a:off x="5106767" y="3706753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9" name="Plus Sign 49">
            <a:extLst>
              <a:ext uri="{FF2B5EF4-FFF2-40B4-BE49-F238E27FC236}">
                <a16:creationId xmlns:a16="http://schemas.microsoft.com/office/drawing/2014/main" id="{8EB6E41D-F514-45E7-A61B-B9280CA56D45}"/>
              </a:ext>
            </a:extLst>
          </p:cNvPr>
          <p:cNvSpPr/>
          <p:nvPr/>
        </p:nvSpPr>
        <p:spPr>
          <a:xfrm>
            <a:off x="4293425" y="4073128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0" name="Plus Sign 50">
            <a:extLst>
              <a:ext uri="{FF2B5EF4-FFF2-40B4-BE49-F238E27FC236}">
                <a16:creationId xmlns:a16="http://schemas.microsoft.com/office/drawing/2014/main" id="{57BB02EF-6C00-48B4-BBD4-9E629CC65B61}"/>
              </a:ext>
            </a:extLst>
          </p:cNvPr>
          <p:cNvSpPr/>
          <p:nvPr/>
        </p:nvSpPr>
        <p:spPr>
          <a:xfrm>
            <a:off x="4764149" y="3546016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1" name="Plus Sign 51">
            <a:extLst>
              <a:ext uri="{FF2B5EF4-FFF2-40B4-BE49-F238E27FC236}">
                <a16:creationId xmlns:a16="http://schemas.microsoft.com/office/drawing/2014/main" id="{FD6F0355-8887-4D7D-A813-B44C253DE2E9}"/>
              </a:ext>
            </a:extLst>
          </p:cNvPr>
          <p:cNvSpPr/>
          <p:nvPr/>
        </p:nvSpPr>
        <p:spPr>
          <a:xfrm>
            <a:off x="5441675" y="3899890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2" name="Plus Sign 52">
            <a:extLst>
              <a:ext uri="{FF2B5EF4-FFF2-40B4-BE49-F238E27FC236}">
                <a16:creationId xmlns:a16="http://schemas.microsoft.com/office/drawing/2014/main" id="{0FCEBCD6-432B-4F4C-BC66-63653647F1F5}"/>
              </a:ext>
            </a:extLst>
          </p:cNvPr>
          <p:cNvSpPr/>
          <p:nvPr/>
        </p:nvSpPr>
        <p:spPr>
          <a:xfrm>
            <a:off x="5119179" y="432825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3" name="Plus Sign 53">
            <a:extLst>
              <a:ext uri="{FF2B5EF4-FFF2-40B4-BE49-F238E27FC236}">
                <a16:creationId xmlns:a16="http://schemas.microsoft.com/office/drawing/2014/main" id="{44B859AA-9C89-4C2D-9C75-8BAAA75F7A8D}"/>
              </a:ext>
            </a:extLst>
          </p:cNvPr>
          <p:cNvSpPr/>
          <p:nvPr/>
        </p:nvSpPr>
        <p:spPr>
          <a:xfrm>
            <a:off x="4731258" y="417592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4" name="Minus Sign 54">
            <a:extLst>
              <a:ext uri="{FF2B5EF4-FFF2-40B4-BE49-F238E27FC236}">
                <a16:creationId xmlns:a16="http://schemas.microsoft.com/office/drawing/2014/main" id="{DE0EDF46-1111-4AC0-9162-51EB384B9C5A}"/>
              </a:ext>
            </a:extLst>
          </p:cNvPr>
          <p:cNvSpPr/>
          <p:nvPr/>
        </p:nvSpPr>
        <p:spPr>
          <a:xfrm>
            <a:off x="5432086" y="362221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5" name="Minus Sign 55">
            <a:extLst>
              <a:ext uri="{FF2B5EF4-FFF2-40B4-BE49-F238E27FC236}">
                <a16:creationId xmlns:a16="http://schemas.microsoft.com/office/drawing/2014/main" id="{F1DCA60C-F632-49D6-8702-EF8955E2F2AE}"/>
              </a:ext>
            </a:extLst>
          </p:cNvPr>
          <p:cNvSpPr/>
          <p:nvPr/>
        </p:nvSpPr>
        <p:spPr>
          <a:xfrm>
            <a:off x="4660326" y="1448190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6" name="Minus Sign 56">
            <a:extLst>
              <a:ext uri="{FF2B5EF4-FFF2-40B4-BE49-F238E27FC236}">
                <a16:creationId xmlns:a16="http://schemas.microsoft.com/office/drawing/2014/main" id="{111D4506-F2E6-4ED4-A928-FC2178B0B75C}"/>
              </a:ext>
            </a:extLst>
          </p:cNvPr>
          <p:cNvSpPr/>
          <p:nvPr/>
        </p:nvSpPr>
        <p:spPr>
          <a:xfrm>
            <a:off x="5005834" y="2153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7" name="Minus Sign 57">
            <a:extLst>
              <a:ext uri="{FF2B5EF4-FFF2-40B4-BE49-F238E27FC236}">
                <a16:creationId xmlns:a16="http://schemas.microsoft.com/office/drawing/2014/main" id="{833A531C-ECB3-4434-9408-2C2E34C56F0A}"/>
              </a:ext>
            </a:extLst>
          </p:cNvPr>
          <p:cNvSpPr/>
          <p:nvPr/>
        </p:nvSpPr>
        <p:spPr>
          <a:xfrm>
            <a:off x="5328263" y="172629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8" name="Plus Sign 58">
            <a:extLst>
              <a:ext uri="{FF2B5EF4-FFF2-40B4-BE49-F238E27FC236}">
                <a16:creationId xmlns:a16="http://schemas.microsoft.com/office/drawing/2014/main" id="{1AF09B24-2607-40F9-A895-296845D5A715}"/>
              </a:ext>
            </a:extLst>
          </p:cNvPr>
          <p:cNvSpPr/>
          <p:nvPr/>
        </p:nvSpPr>
        <p:spPr>
          <a:xfrm>
            <a:off x="4763383" y="4452217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9" name="Plus Sign 59">
            <a:extLst>
              <a:ext uri="{FF2B5EF4-FFF2-40B4-BE49-F238E27FC236}">
                <a16:creationId xmlns:a16="http://schemas.microsoft.com/office/drawing/2014/main" id="{4EB26190-E17D-40B4-9449-77CBD824E7EF}"/>
              </a:ext>
            </a:extLst>
          </p:cNvPr>
          <p:cNvSpPr/>
          <p:nvPr/>
        </p:nvSpPr>
        <p:spPr>
          <a:xfrm>
            <a:off x="5434978" y="361383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70" name="Plus Sign 60">
            <a:extLst>
              <a:ext uri="{FF2B5EF4-FFF2-40B4-BE49-F238E27FC236}">
                <a16:creationId xmlns:a16="http://schemas.microsoft.com/office/drawing/2014/main" id="{C9E5012E-150B-416B-B597-F31E90DC6420}"/>
              </a:ext>
            </a:extLst>
          </p:cNvPr>
          <p:cNvSpPr/>
          <p:nvPr/>
        </p:nvSpPr>
        <p:spPr>
          <a:xfrm>
            <a:off x="5038231" y="4043841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Minus Sign 155">
            <a:extLst>
              <a:ext uri="{FF2B5EF4-FFF2-40B4-BE49-F238E27FC236}">
                <a16:creationId xmlns:a16="http://schemas.microsoft.com/office/drawing/2014/main" id="{CDBA50E7-7BB2-4A90-BCE5-00C3A25E8BB5}"/>
              </a:ext>
            </a:extLst>
          </p:cNvPr>
          <p:cNvSpPr/>
          <p:nvPr/>
        </p:nvSpPr>
        <p:spPr>
          <a:xfrm>
            <a:off x="4621306" y="199924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74" name="Plus Sign 158">
            <a:extLst>
              <a:ext uri="{FF2B5EF4-FFF2-40B4-BE49-F238E27FC236}">
                <a16:creationId xmlns:a16="http://schemas.microsoft.com/office/drawing/2014/main" id="{F47C0749-87CE-4998-9B43-749CB0A1F9AC}"/>
              </a:ext>
            </a:extLst>
          </p:cNvPr>
          <p:cNvSpPr/>
          <p:nvPr/>
        </p:nvSpPr>
        <p:spPr>
          <a:xfrm>
            <a:off x="4417302" y="374100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75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218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21</cp:revision>
  <dcterms:created xsi:type="dcterms:W3CDTF">2020-04-15T14:53:08Z</dcterms:created>
  <dcterms:modified xsi:type="dcterms:W3CDTF">2020-10-23T09:02:20Z</dcterms:modified>
</cp:coreProperties>
</file>