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5597" autoAdjust="0"/>
  </p:normalViewPr>
  <p:slideViewPr>
    <p:cSldViewPr snapToGrid="0">
      <p:cViewPr varScale="1">
        <p:scale>
          <a:sx n="54" d="100"/>
          <a:sy n="54" d="100"/>
        </p:scale>
        <p:origin x="13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6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7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6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4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9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5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3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1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7B4-4DC3-4844-B2A8-58658666F9FF}" type="datetimeFigureOut">
              <a:rPr lang="en-AU" smtClean="0"/>
              <a:t>26/10/2020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1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3715B6D-24A7-43D4-B79E-D3BBC2A932C3}"/>
              </a:ext>
            </a:extLst>
          </p:cNvPr>
          <p:cNvSpPr/>
          <p:nvPr/>
        </p:nvSpPr>
        <p:spPr>
          <a:xfrm>
            <a:off x="6580639" y="3222710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/>
          </a:p>
        </p:txBody>
      </p:sp>
      <p:sp>
        <p:nvSpPr>
          <p:cNvPr id="198" name="Rectangle 197"/>
          <p:cNvSpPr/>
          <p:nvPr/>
        </p:nvSpPr>
        <p:spPr>
          <a:xfrm>
            <a:off x="6678346" y="368663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7518768" y="391745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91166" y="401004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871406" y="399198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890853" y="502715"/>
            <a:ext cx="4116115" cy="4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Trait frequency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within-population changes in the composition of traits linked to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cooperation/antagonism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due to: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3640B-D7B4-41A2-8CC2-EA44647473BE}"/>
              </a:ext>
            </a:extLst>
          </p:cNvPr>
          <p:cNvSpPr/>
          <p:nvPr/>
        </p:nvSpPr>
        <p:spPr>
          <a:xfrm>
            <a:off x="6524891" y="502421"/>
            <a:ext cx="4291097" cy="4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Systemic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variance effects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i.e. the level of trait variation within a population is linked to cooperation/antagonism, including: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B2D4C-C805-4F83-B751-E08CEE376BAA}"/>
              </a:ext>
            </a:extLst>
          </p:cNvPr>
          <p:cNvSpPr/>
          <p:nvPr/>
        </p:nvSpPr>
        <p:spPr>
          <a:xfrm>
            <a:off x="1979885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256EFD-2A57-4617-BD6A-51A450BC69E9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4037943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B8FF6C-F747-40BF-A235-0A096D326FE8}"/>
              </a:ext>
            </a:extLst>
          </p:cNvPr>
          <p:cNvSpPr txBox="1"/>
          <p:nvPr/>
        </p:nvSpPr>
        <p:spPr>
          <a:xfrm>
            <a:off x="1982944" y="995201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selective or genetic drift effects on trait composition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B0B9-02B7-4129-820B-302A70197ABD}"/>
              </a:ext>
            </a:extLst>
          </p:cNvPr>
          <p:cNvSpPr txBox="1"/>
          <p:nvPr/>
        </p:nvSpPr>
        <p:spPr>
          <a:xfrm>
            <a:off x="4047916" y="993748"/>
            <a:ext cx="2115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phenotypic plasticity in response to the environment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13625-CFCE-4091-8153-D4756936FBF7}"/>
              </a:ext>
            </a:extLst>
          </p:cNvPr>
          <p:cNvSpPr txBox="1"/>
          <p:nvPr/>
        </p:nvSpPr>
        <p:spPr>
          <a:xfrm>
            <a:off x="977658" y="1867508"/>
            <a:ext cx="104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Antagonistic</a:t>
            </a:r>
            <a:endParaRPr lang="en-AU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FE2C5-DE1C-418D-9047-D5F29C3CB5D2}"/>
              </a:ext>
            </a:extLst>
          </p:cNvPr>
          <p:cNvSpPr txBox="1"/>
          <p:nvPr/>
        </p:nvSpPr>
        <p:spPr>
          <a:xfrm>
            <a:off x="976724" y="3857229"/>
            <a:ext cx="1026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</a:p>
          <a:p>
            <a:pPr algn="ctr"/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</a:t>
            </a:r>
            <a:endParaRPr lang="en-AU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2219966" y="5021633"/>
            <a:ext cx="2567218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 more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 more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antagonistic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        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CC92F-4250-4D3C-A0BB-8C8090BA4747}"/>
              </a:ext>
            </a:extLst>
          </p:cNvPr>
          <p:cNvSpPr txBox="1"/>
          <p:nvPr/>
        </p:nvSpPr>
        <p:spPr>
          <a:xfrm>
            <a:off x="6714342" y="5069155"/>
            <a:ext cx="2257345" cy="9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 individual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 individual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An individual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with trait value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426BC6-0C46-48C8-8F75-107192AD5E00}"/>
              </a:ext>
            </a:extLst>
          </p:cNvPr>
          <p:cNvSpPr/>
          <p:nvPr/>
        </p:nvSpPr>
        <p:spPr>
          <a:xfrm>
            <a:off x="1979514" y="3211687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F50A29-015C-4EF2-AEF7-062AE6BF0A64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4037572" y="3211687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8E84DC-2376-43D2-9F84-032F472D32DC}"/>
              </a:ext>
            </a:extLst>
          </p:cNvPr>
          <p:cNvCxnSpPr>
            <a:cxnSpLocks/>
          </p:cNvCxnSpPr>
          <p:nvPr/>
        </p:nvCxnSpPr>
        <p:spPr>
          <a:xfrm>
            <a:off x="3022803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ECCC7E-0326-4B45-8F5D-C415643C4B44}"/>
              </a:ext>
            </a:extLst>
          </p:cNvPr>
          <p:cNvCxnSpPr>
            <a:cxnSpLocks/>
          </p:cNvCxnSpPr>
          <p:nvPr/>
        </p:nvCxnSpPr>
        <p:spPr>
          <a:xfrm>
            <a:off x="5064565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lus Sign 63">
            <a:extLst>
              <a:ext uri="{FF2B5EF4-FFF2-40B4-BE49-F238E27FC236}">
                <a16:creationId xmlns:a16="http://schemas.microsoft.com/office/drawing/2014/main" id="{68D6AF56-A511-4E43-B73B-093877509C3D}"/>
              </a:ext>
            </a:extLst>
          </p:cNvPr>
          <p:cNvSpPr/>
          <p:nvPr/>
        </p:nvSpPr>
        <p:spPr>
          <a:xfrm>
            <a:off x="2016147" y="5092025"/>
            <a:ext cx="227971" cy="227086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C8FDEBF1-85F8-4FB6-9ACE-D9C855C8893D}"/>
              </a:ext>
            </a:extLst>
          </p:cNvPr>
          <p:cNvSpPr/>
          <p:nvPr/>
        </p:nvSpPr>
        <p:spPr>
          <a:xfrm>
            <a:off x="2016994" y="5316977"/>
            <a:ext cx="227972" cy="215329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000E2B-0C3B-4165-8340-DAE470FFD899}"/>
              </a:ext>
            </a:extLst>
          </p:cNvPr>
          <p:cNvCxnSpPr>
            <a:cxnSpLocks/>
          </p:cNvCxnSpPr>
          <p:nvPr/>
        </p:nvCxnSpPr>
        <p:spPr>
          <a:xfrm>
            <a:off x="1485329" y="2331964"/>
            <a:ext cx="0" cy="14553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5465D4-BAA5-4F9B-8157-96B4DCFE934B}"/>
              </a:ext>
            </a:extLst>
          </p:cNvPr>
          <p:cNvSpPr/>
          <p:nvPr/>
        </p:nvSpPr>
        <p:spPr>
          <a:xfrm>
            <a:off x="6582702" y="988192"/>
            <a:ext cx="4116115" cy="181419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6DB38C-DCBD-4921-B313-DECE819D1ECE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8640760" y="988192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1912A70-3053-41AE-8221-DB5E92A8A593}"/>
              </a:ext>
            </a:extLst>
          </p:cNvPr>
          <p:cNvCxnSpPr>
            <a:cxnSpLocks/>
          </p:cNvCxnSpPr>
          <p:nvPr/>
        </p:nvCxnSpPr>
        <p:spPr>
          <a:xfrm>
            <a:off x="7625620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D9A19F-A1F9-400D-A6E2-625AFB42FF54}"/>
              </a:ext>
            </a:extLst>
          </p:cNvPr>
          <p:cNvCxnSpPr>
            <a:cxnSpLocks/>
          </p:cNvCxnSpPr>
          <p:nvPr/>
        </p:nvCxnSpPr>
        <p:spPr>
          <a:xfrm>
            <a:off x="9667382" y="2802388"/>
            <a:ext cx="0" cy="4092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9914FE-05EE-40EE-8F83-FC8FD189BC1C}"/>
              </a:ext>
            </a:extLst>
          </p:cNvPr>
          <p:cNvCxnSpPr>
            <a:cxnSpLocks/>
            <a:stCxn id="71" idx="0"/>
            <a:endCxn id="71" idx="2"/>
          </p:cNvCxnSpPr>
          <p:nvPr/>
        </p:nvCxnSpPr>
        <p:spPr>
          <a:xfrm>
            <a:off x="8638697" y="3222710"/>
            <a:ext cx="0" cy="18141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ED54DCA-FC9B-44E7-91A1-B4A719DAA9EC}"/>
              </a:ext>
            </a:extLst>
          </p:cNvPr>
          <p:cNvSpPr txBox="1"/>
          <p:nvPr/>
        </p:nvSpPr>
        <p:spPr>
          <a:xfrm>
            <a:off x="6577943" y="998446"/>
            <a:ext cx="2115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trait variation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more cooperative 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5531A3-D9CC-43A7-A40A-C620427ED5F7}"/>
              </a:ext>
            </a:extLst>
          </p:cNvPr>
          <p:cNvSpPr txBox="1"/>
          <p:nvPr/>
        </p:nvSpPr>
        <p:spPr>
          <a:xfrm>
            <a:off x="8641859" y="1007454"/>
            <a:ext cx="2206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higher trait variation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more cooperative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9EBBE2A-FFA6-4387-ABEE-8C631E6A0B6A}"/>
              </a:ext>
            </a:extLst>
          </p:cNvPr>
          <p:cNvCxnSpPr>
            <a:cxnSpLocks/>
          </p:cNvCxnSpPr>
          <p:nvPr/>
        </p:nvCxnSpPr>
        <p:spPr>
          <a:xfrm flipH="1">
            <a:off x="1989190" y="6038730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E5F441F-9FA0-4F98-BCB0-FAAD8A60688C}"/>
              </a:ext>
            </a:extLst>
          </p:cNvPr>
          <p:cNvCxnSpPr>
            <a:cxnSpLocks/>
          </p:cNvCxnSpPr>
          <p:nvPr/>
        </p:nvCxnSpPr>
        <p:spPr>
          <a:xfrm flipH="1">
            <a:off x="6590263" y="6040308"/>
            <a:ext cx="11095" cy="2545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51A70FF-A264-4872-B652-C6A9E2A6079C}"/>
              </a:ext>
            </a:extLst>
          </p:cNvPr>
          <p:cNvSpPr/>
          <p:nvPr/>
        </p:nvSpPr>
        <p:spPr>
          <a:xfrm>
            <a:off x="2315632" y="6857203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21EA398-8B2A-4727-83D7-E44F882E9A83}"/>
              </a:ext>
            </a:extLst>
          </p:cNvPr>
          <p:cNvSpPr/>
          <p:nvPr/>
        </p:nvSpPr>
        <p:spPr>
          <a:xfrm>
            <a:off x="3338170" y="6856235"/>
            <a:ext cx="2323729" cy="1717289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EC86C9-46D5-46AC-A712-857B648BFFB0}"/>
              </a:ext>
            </a:extLst>
          </p:cNvPr>
          <p:cNvCxnSpPr>
            <a:cxnSpLocks/>
          </p:cNvCxnSpPr>
          <p:nvPr/>
        </p:nvCxnSpPr>
        <p:spPr>
          <a:xfrm>
            <a:off x="1979514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906D83A-CBDF-4E0B-8981-DE53E5CBE13B}"/>
              </a:ext>
            </a:extLst>
          </p:cNvPr>
          <p:cNvSpPr txBox="1"/>
          <p:nvPr/>
        </p:nvSpPr>
        <p:spPr>
          <a:xfrm>
            <a:off x="3476897" y="8576879"/>
            <a:ext cx="1366458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EB9593-784A-49CC-8E03-21CC7AE36EB7}"/>
              </a:ext>
            </a:extLst>
          </p:cNvPr>
          <p:cNvSpPr txBox="1"/>
          <p:nvPr/>
        </p:nvSpPr>
        <p:spPr>
          <a:xfrm>
            <a:off x="8163778" y="8578647"/>
            <a:ext cx="127478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1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865141" y="6995474"/>
            <a:ext cx="1814196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C70168-6747-48EC-946F-52D0C1AE613F}"/>
              </a:ext>
            </a:extLst>
          </p:cNvPr>
          <p:cNvSpPr txBox="1"/>
          <p:nvPr/>
        </p:nvSpPr>
        <p:spPr>
          <a:xfrm>
            <a:off x="2016147" y="6021485"/>
            <a:ext cx="3001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directly linked to the quality of an interaction,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. aggressive behavioural types, cheater phenotypes, 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08F05C-38D4-4874-8E4C-AC5C85831834}"/>
              </a:ext>
            </a:extLst>
          </p:cNvPr>
          <p:cNvSpPr txBox="1"/>
          <p:nvPr/>
        </p:nvSpPr>
        <p:spPr>
          <a:xfrm>
            <a:off x="6616036" y="6002039"/>
            <a:ext cx="3603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the level of variation in trait </a:t>
            </a:r>
            <a:r>
              <a:rPr lang="el-GR" sz="11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directly or indirectly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linked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quality of an interaction, 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GB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specialisation, cultural traits/tags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>
            <a:off x="3810121" y="6937752"/>
            <a:ext cx="602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D6222E7-8120-4E01-8F0B-9F5E3AB20271}"/>
              </a:ext>
            </a:extLst>
          </p:cNvPr>
          <p:cNvSpPr/>
          <p:nvPr/>
        </p:nvSpPr>
        <p:spPr>
          <a:xfrm>
            <a:off x="7779535" y="6626292"/>
            <a:ext cx="1670885" cy="1946264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4258B8C-C24C-4CF3-9FF0-0CB20DDAD6F7}"/>
              </a:ext>
            </a:extLst>
          </p:cNvPr>
          <p:cNvSpPr/>
          <p:nvPr/>
        </p:nvSpPr>
        <p:spPr>
          <a:xfrm>
            <a:off x="6762106" y="7658402"/>
            <a:ext cx="3562564" cy="906968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  <a:gd name="connsiteX0" fmla="*/ 0 w 2055936"/>
              <a:gd name="connsiteY0" fmla="*/ 1678410 h 1681193"/>
              <a:gd name="connsiteX1" fmla="*/ 406400 w 2055936"/>
              <a:gd name="connsiteY1" fmla="*/ 1593744 h 1681193"/>
              <a:gd name="connsiteX2" fmla="*/ 745067 w 2055936"/>
              <a:gd name="connsiteY2" fmla="*/ 1140777 h 1681193"/>
              <a:gd name="connsiteX3" fmla="*/ 921562 w 2055936"/>
              <a:gd name="connsiteY3" fmla="*/ 624310 h 1681193"/>
              <a:gd name="connsiteX4" fmla="*/ 1117681 w 2055936"/>
              <a:gd name="connsiteY4" fmla="*/ 8 h 1681193"/>
              <a:gd name="connsiteX5" fmla="*/ 1317229 w 2055936"/>
              <a:gd name="connsiteY5" fmla="*/ 637010 h 1681193"/>
              <a:gd name="connsiteX6" fmla="*/ 1453340 w 2055936"/>
              <a:gd name="connsiteY6" fmla="*/ 1098444 h 1681193"/>
              <a:gd name="connsiteX7" fmla="*/ 1714500 w 2055936"/>
              <a:gd name="connsiteY7" fmla="*/ 1521777 h 1681193"/>
              <a:gd name="connsiteX8" fmla="*/ 2055936 w 2055936"/>
              <a:gd name="connsiteY8" fmla="*/ 1669944 h 168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681193">
                <a:moveTo>
                  <a:pt x="0" y="1678410"/>
                </a:moveTo>
                <a:cubicBezTo>
                  <a:pt x="141111" y="1686171"/>
                  <a:pt x="282222" y="1683349"/>
                  <a:pt x="406400" y="1593744"/>
                </a:cubicBezTo>
                <a:cubicBezTo>
                  <a:pt x="530578" y="1504139"/>
                  <a:pt x="659207" y="1302349"/>
                  <a:pt x="745067" y="1140777"/>
                </a:cubicBezTo>
                <a:cubicBezTo>
                  <a:pt x="830927" y="979205"/>
                  <a:pt x="859460" y="814438"/>
                  <a:pt x="921562" y="624310"/>
                </a:cubicBezTo>
                <a:cubicBezTo>
                  <a:pt x="983664" y="434182"/>
                  <a:pt x="1051737" y="-2109"/>
                  <a:pt x="1117681" y="8"/>
                </a:cubicBezTo>
                <a:cubicBezTo>
                  <a:pt x="1183626" y="2125"/>
                  <a:pt x="1261286" y="453937"/>
                  <a:pt x="1317229" y="637010"/>
                </a:cubicBezTo>
                <a:cubicBezTo>
                  <a:pt x="1373172" y="820083"/>
                  <a:pt x="1387128" y="950983"/>
                  <a:pt x="1453340" y="1098444"/>
                </a:cubicBezTo>
                <a:cubicBezTo>
                  <a:pt x="1519552" y="1245905"/>
                  <a:pt x="1612195" y="1419472"/>
                  <a:pt x="1714500" y="1521777"/>
                </a:cubicBezTo>
                <a:cubicBezTo>
                  <a:pt x="1816805" y="1624082"/>
                  <a:pt x="1941988" y="1649130"/>
                  <a:pt x="2055936" y="1669944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79E791D-F73D-4273-B6EB-C4CB0DED9BD6}"/>
              </a:ext>
            </a:extLst>
          </p:cNvPr>
          <p:cNvCxnSpPr>
            <a:cxnSpLocks/>
          </p:cNvCxnSpPr>
          <p:nvPr/>
        </p:nvCxnSpPr>
        <p:spPr>
          <a:xfrm>
            <a:off x="8700038" y="6937752"/>
            <a:ext cx="0" cy="661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7B3ADB-C3B6-4A94-A696-91EA8174E8A7}"/>
              </a:ext>
            </a:extLst>
          </p:cNvPr>
          <p:cNvCxnSpPr>
            <a:cxnSpLocks/>
          </p:cNvCxnSpPr>
          <p:nvPr/>
        </p:nvCxnSpPr>
        <p:spPr>
          <a:xfrm>
            <a:off x="6580639" y="8572556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746626" y="6945277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8831500" y="7137752"/>
            <a:ext cx="14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683077" y="156816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758899" y="146699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188848" y="158481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501240" y="221880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031689" y="227160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872704" y="187287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521945" y="181007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894114" y="189684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7229667" y="197183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8737255" y="366767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9813077" y="356650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9243026" y="368431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9555418" y="431831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9085867" y="437110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926882" y="3972377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9576123" y="390957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948292" y="399635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9283845" y="407134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755722" y="358020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185671" y="369801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498063" y="4332011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7028512" y="4384803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7226490" y="408504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8756904" y="154094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597326" y="177177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8969724" y="1864366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49964" y="184630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834280" y="143451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264229" y="155233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③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576621" y="2186328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①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107070" y="223912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305048" y="1939359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②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6500028" y="5274958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②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6500028" y="507947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①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6497847" y="546991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③</a:t>
            </a:r>
          </a:p>
        </p:txBody>
      </p:sp>
      <p:sp>
        <p:nvSpPr>
          <p:cNvPr id="227" name="Minus Sign 14">
            <a:extLst>
              <a:ext uri="{FF2B5EF4-FFF2-40B4-BE49-F238E27FC236}">
                <a16:creationId xmlns:a16="http://schemas.microsoft.com/office/drawing/2014/main" id="{304B8A4A-274D-4868-86A9-B1C53036FB34}"/>
              </a:ext>
            </a:extLst>
          </p:cNvPr>
          <p:cNvSpPr/>
          <p:nvPr/>
        </p:nvSpPr>
        <p:spPr>
          <a:xfrm>
            <a:off x="2234293" y="1566025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28" name="Minus Sign 15">
            <a:extLst>
              <a:ext uri="{FF2B5EF4-FFF2-40B4-BE49-F238E27FC236}">
                <a16:creationId xmlns:a16="http://schemas.microsoft.com/office/drawing/2014/main" id="{4865A766-D1AC-44DD-838D-494AC234F299}"/>
              </a:ext>
            </a:extLst>
          </p:cNvPr>
          <p:cNvSpPr/>
          <p:nvPr/>
        </p:nvSpPr>
        <p:spPr>
          <a:xfrm>
            <a:off x="2539577" y="172193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29" name="Minus Sign 16">
            <a:extLst>
              <a:ext uri="{FF2B5EF4-FFF2-40B4-BE49-F238E27FC236}">
                <a16:creationId xmlns:a16="http://schemas.microsoft.com/office/drawing/2014/main" id="{25D87DC6-A0FF-4C0B-9A38-C88F0BD32B2B}"/>
              </a:ext>
            </a:extLst>
          </p:cNvPr>
          <p:cNvSpPr/>
          <p:nvPr/>
        </p:nvSpPr>
        <p:spPr>
          <a:xfrm>
            <a:off x="2851482" y="186844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0" name="Minus Sign 17">
            <a:extLst>
              <a:ext uri="{FF2B5EF4-FFF2-40B4-BE49-F238E27FC236}">
                <a16:creationId xmlns:a16="http://schemas.microsoft.com/office/drawing/2014/main" id="{85F1448F-3E61-488F-B004-0BE15C710ADC}"/>
              </a:ext>
            </a:extLst>
          </p:cNvPr>
          <p:cNvSpPr/>
          <p:nvPr/>
        </p:nvSpPr>
        <p:spPr>
          <a:xfrm>
            <a:off x="2578617" y="2269245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1" name="Minus Sign 18">
            <a:extLst>
              <a:ext uri="{FF2B5EF4-FFF2-40B4-BE49-F238E27FC236}">
                <a16:creationId xmlns:a16="http://schemas.microsoft.com/office/drawing/2014/main" id="{7095D1F3-E1CF-42C0-B552-9E6C9222C3BE}"/>
              </a:ext>
            </a:extLst>
          </p:cNvPr>
          <p:cNvSpPr/>
          <p:nvPr/>
        </p:nvSpPr>
        <p:spPr>
          <a:xfrm>
            <a:off x="3314165" y="200730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2" name="Plus Sign 19">
            <a:extLst>
              <a:ext uri="{FF2B5EF4-FFF2-40B4-BE49-F238E27FC236}">
                <a16:creationId xmlns:a16="http://schemas.microsoft.com/office/drawing/2014/main" id="{B8992450-2FEA-4B4D-A14F-297DDD28CC09}"/>
              </a:ext>
            </a:extLst>
          </p:cNvPr>
          <p:cNvSpPr/>
          <p:nvPr/>
        </p:nvSpPr>
        <p:spPr>
          <a:xfrm>
            <a:off x="2922001" y="1525824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3" name="Plus Sign 20">
            <a:extLst>
              <a:ext uri="{FF2B5EF4-FFF2-40B4-BE49-F238E27FC236}">
                <a16:creationId xmlns:a16="http://schemas.microsoft.com/office/drawing/2014/main" id="{6FCB9D24-6563-4CB2-B9E0-DE66AA5DE46E}"/>
              </a:ext>
            </a:extLst>
          </p:cNvPr>
          <p:cNvSpPr/>
          <p:nvPr/>
        </p:nvSpPr>
        <p:spPr>
          <a:xfrm>
            <a:off x="2108659" y="1892199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4" name="Plus Sign 21">
            <a:extLst>
              <a:ext uri="{FF2B5EF4-FFF2-40B4-BE49-F238E27FC236}">
                <a16:creationId xmlns:a16="http://schemas.microsoft.com/office/drawing/2014/main" id="{97637A60-7AB9-4058-8896-901648ED4191}"/>
              </a:ext>
            </a:extLst>
          </p:cNvPr>
          <p:cNvSpPr/>
          <p:nvPr/>
        </p:nvSpPr>
        <p:spPr>
          <a:xfrm>
            <a:off x="2934413" y="2147330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35" name="Minus Sign 22">
            <a:extLst>
              <a:ext uri="{FF2B5EF4-FFF2-40B4-BE49-F238E27FC236}">
                <a16:creationId xmlns:a16="http://schemas.microsoft.com/office/drawing/2014/main" id="{8E4BCEC3-2535-4032-A1EB-80840648685F}"/>
              </a:ext>
            </a:extLst>
          </p:cNvPr>
          <p:cNvSpPr/>
          <p:nvPr/>
        </p:nvSpPr>
        <p:spPr>
          <a:xfrm>
            <a:off x="3254804" y="1472946"/>
            <a:ext cx="348057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6" name="Minus Sign 23">
            <a:extLst>
              <a:ext uri="{FF2B5EF4-FFF2-40B4-BE49-F238E27FC236}">
                <a16:creationId xmlns:a16="http://schemas.microsoft.com/office/drawing/2014/main" id="{2D520C5B-239A-4D0C-81C7-0F7A58C39DDB}"/>
              </a:ext>
            </a:extLst>
          </p:cNvPr>
          <p:cNvSpPr/>
          <p:nvPr/>
        </p:nvSpPr>
        <p:spPr>
          <a:xfrm>
            <a:off x="4307752" y="1566025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7" name="Minus Sign 24">
            <a:extLst>
              <a:ext uri="{FF2B5EF4-FFF2-40B4-BE49-F238E27FC236}">
                <a16:creationId xmlns:a16="http://schemas.microsoft.com/office/drawing/2014/main" id="{6F15A368-26AA-4DF1-9AD6-40F3581871D2}"/>
              </a:ext>
            </a:extLst>
          </p:cNvPr>
          <p:cNvSpPr/>
          <p:nvPr/>
        </p:nvSpPr>
        <p:spPr>
          <a:xfrm>
            <a:off x="4613036" y="172193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8" name="Minus Sign 25">
            <a:extLst>
              <a:ext uri="{FF2B5EF4-FFF2-40B4-BE49-F238E27FC236}">
                <a16:creationId xmlns:a16="http://schemas.microsoft.com/office/drawing/2014/main" id="{E791B12C-54F5-42BD-82BE-2400D19F0FCC}"/>
              </a:ext>
            </a:extLst>
          </p:cNvPr>
          <p:cNvSpPr/>
          <p:nvPr/>
        </p:nvSpPr>
        <p:spPr>
          <a:xfrm>
            <a:off x="4924941" y="186844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39" name="Minus Sign 26">
            <a:extLst>
              <a:ext uri="{FF2B5EF4-FFF2-40B4-BE49-F238E27FC236}">
                <a16:creationId xmlns:a16="http://schemas.microsoft.com/office/drawing/2014/main" id="{5F25CB27-8461-40F8-A7A9-B60ADD7935D8}"/>
              </a:ext>
            </a:extLst>
          </p:cNvPr>
          <p:cNvSpPr/>
          <p:nvPr/>
        </p:nvSpPr>
        <p:spPr>
          <a:xfrm>
            <a:off x="4652076" y="227771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0" name="Minus Sign 27">
            <a:extLst>
              <a:ext uri="{FF2B5EF4-FFF2-40B4-BE49-F238E27FC236}">
                <a16:creationId xmlns:a16="http://schemas.microsoft.com/office/drawing/2014/main" id="{4C1759B3-B6AF-4780-AE14-074B99F2A3CB}"/>
              </a:ext>
            </a:extLst>
          </p:cNvPr>
          <p:cNvSpPr/>
          <p:nvPr/>
        </p:nvSpPr>
        <p:spPr>
          <a:xfrm>
            <a:off x="5387624" y="200730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1" name="Plus Sign 28">
            <a:extLst>
              <a:ext uri="{FF2B5EF4-FFF2-40B4-BE49-F238E27FC236}">
                <a16:creationId xmlns:a16="http://schemas.microsoft.com/office/drawing/2014/main" id="{3F910AA1-D90A-4353-B508-89838B90F0A3}"/>
              </a:ext>
            </a:extLst>
          </p:cNvPr>
          <p:cNvSpPr/>
          <p:nvPr/>
        </p:nvSpPr>
        <p:spPr>
          <a:xfrm>
            <a:off x="4995460" y="1525824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2" name="Plus Sign 29">
            <a:extLst>
              <a:ext uri="{FF2B5EF4-FFF2-40B4-BE49-F238E27FC236}">
                <a16:creationId xmlns:a16="http://schemas.microsoft.com/office/drawing/2014/main" id="{64173198-0C9E-45E2-936A-6620B26E8539}"/>
              </a:ext>
            </a:extLst>
          </p:cNvPr>
          <p:cNvSpPr/>
          <p:nvPr/>
        </p:nvSpPr>
        <p:spPr>
          <a:xfrm>
            <a:off x="4182118" y="1892199"/>
            <a:ext cx="341574" cy="323885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3" name="Minus Sign 31">
            <a:extLst>
              <a:ext uri="{FF2B5EF4-FFF2-40B4-BE49-F238E27FC236}">
                <a16:creationId xmlns:a16="http://schemas.microsoft.com/office/drawing/2014/main" id="{22E7CC4E-3057-47CE-ABEC-D282452AEA8C}"/>
              </a:ext>
            </a:extLst>
          </p:cNvPr>
          <p:cNvSpPr/>
          <p:nvPr/>
        </p:nvSpPr>
        <p:spPr>
          <a:xfrm>
            <a:off x="5328263" y="1472946"/>
            <a:ext cx="348057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4" name="Minus Sign 34">
            <a:extLst>
              <a:ext uri="{FF2B5EF4-FFF2-40B4-BE49-F238E27FC236}">
                <a16:creationId xmlns:a16="http://schemas.microsoft.com/office/drawing/2014/main" id="{6E33365F-64AF-48DA-A756-FD24B719AEBD}"/>
              </a:ext>
            </a:extLst>
          </p:cNvPr>
          <p:cNvSpPr/>
          <p:nvPr/>
        </p:nvSpPr>
        <p:spPr>
          <a:xfrm>
            <a:off x="2345600" y="3746954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5" name="Minus Sign 35">
            <a:extLst>
              <a:ext uri="{FF2B5EF4-FFF2-40B4-BE49-F238E27FC236}">
                <a16:creationId xmlns:a16="http://schemas.microsoft.com/office/drawing/2014/main" id="{CF05B5F9-20DC-47C2-ACEC-6E6B96894A86}"/>
              </a:ext>
            </a:extLst>
          </p:cNvPr>
          <p:cNvSpPr/>
          <p:nvPr/>
        </p:nvSpPr>
        <p:spPr>
          <a:xfrm>
            <a:off x="2689924" y="4450174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46" name="Plus Sign 36">
            <a:extLst>
              <a:ext uri="{FF2B5EF4-FFF2-40B4-BE49-F238E27FC236}">
                <a16:creationId xmlns:a16="http://schemas.microsoft.com/office/drawing/2014/main" id="{D1ED49C0-09BE-44B2-BD70-A6C467F49776}"/>
              </a:ext>
            </a:extLst>
          </p:cNvPr>
          <p:cNvSpPr/>
          <p:nvPr/>
        </p:nvSpPr>
        <p:spPr>
          <a:xfrm>
            <a:off x="3033308" y="3706753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7" name="Plus Sign 37">
            <a:extLst>
              <a:ext uri="{FF2B5EF4-FFF2-40B4-BE49-F238E27FC236}">
                <a16:creationId xmlns:a16="http://schemas.microsoft.com/office/drawing/2014/main" id="{82E56116-D693-42BD-A8D0-69EDD87DA1D8}"/>
              </a:ext>
            </a:extLst>
          </p:cNvPr>
          <p:cNvSpPr/>
          <p:nvPr/>
        </p:nvSpPr>
        <p:spPr>
          <a:xfrm>
            <a:off x="2219966" y="4073128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8" name="Plus Sign 38">
            <a:extLst>
              <a:ext uri="{FF2B5EF4-FFF2-40B4-BE49-F238E27FC236}">
                <a16:creationId xmlns:a16="http://schemas.microsoft.com/office/drawing/2014/main" id="{9D86C941-C852-4FDB-88B4-910761AB7475}"/>
              </a:ext>
            </a:extLst>
          </p:cNvPr>
          <p:cNvSpPr/>
          <p:nvPr/>
        </p:nvSpPr>
        <p:spPr>
          <a:xfrm>
            <a:off x="2690690" y="3546016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49" name="Plus Sign 39">
            <a:extLst>
              <a:ext uri="{FF2B5EF4-FFF2-40B4-BE49-F238E27FC236}">
                <a16:creationId xmlns:a16="http://schemas.microsoft.com/office/drawing/2014/main" id="{03459388-6414-4FB6-9085-D8F4942C3924}"/>
              </a:ext>
            </a:extLst>
          </p:cNvPr>
          <p:cNvSpPr/>
          <p:nvPr/>
        </p:nvSpPr>
        <p:spPr>
          <a:xfrm>
            <a:off x="3368216" y="3899890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0" name="Plus Sign 40">
            <a:extLst>
              <a:ext uri="{FF2B5EF4-FFF2-40B4-BE49-F238E27FC236}">
                <a16:creationId xmlns:a16="http://schemas.microsoft.com/office/drawing/2014/main" id="{3159997F-3815-4574-BD67-7252D6546187}"/>
              </a:ext>
            </a:extLst>
          </p:cNvPr>
          <p:cNvSpPr/>
          <p:nvPr/>
        </p:nvSpPr>
        <p:spPr>
          <a:xfrm>
            <a:off x="3045720" y="4328259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1" name="Plus Sign 41">
            <a:extLst>
              <a:ext uri="{FF2B5EF4-FFF2-40B4-BE49-F238E27FC236}">
                <a16:creationId xmlns:a16="http://schemas.microsoft.com/office/drawing/2014/main" id="{533C57A8-8080-480B-B6B9-468898DD7043}"/>
              </a:ext>
            </a:extLst>
          </p:cNvPr>
          <p:cNvSpPr/>
          <p:nvPr/>
        </p:nvSpPr>
        <p:spPr>
          <a:xfrm>
            <a:off x="2657799" y="4175925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2" name="Minus Sign 42">
            <a:extLst>
              <a:ext uri="{FF2B5EF4-FFF2-40B4-BE49-F238E27FC236}">
                <a16:creationId xmlns:a16="http://schemas.microsoft.com/office/drawing/2014/main" id="{0B11E852-615F-4B25-803E-404C0EA5FCCE}"/>
              </a:ext>
            </a:extLst>
          </p:cNvPr>
          <p:cNvSpPr/>
          <p:nvPr/>
        </p:nvSpPr>
        <p:spPr>
          <a:xfrm>
            <a:off x="3358627" y="3622219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3" name="Minus Sign 43">
            <a:extLst>
              <a:ext uri="{FF2B5EF4-FFF2-40B4-BE49-F238E27FC236}">
                <a16:creationId xmlns:a16="http://schemas.microsoft.com/office/drawing/2014/main" id="{82289443-88B0-402D-9E3A-7C97C0332CDC}"/>
              </a:ext>
            </a:extLst>
          </p:cNvPr>
          <p:cNvSpPr/>
          <p:nvPr/>
        </p:nvSpPr>
        <p:spPr>
          <a:xfrm>
            <a:off x="4419059" y="3746954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54" name="Minus Sign 44">
            <a:extLst>
              <a:ext uri="{FF2B5EF4-FFF2-40B4-BE49-F238E27FC236}">
                <a16:creationId xmlns:a16="http://schemas.microsoft.com/office/drawing/2014/main" id="{7229573C-E5A0-475C-AD37-CDD0E55F6F6F}"/>
              </a:ext>
            </a:extLst>
          </p:cNvPr>
          <p:cNvSpPr/>
          <p:nvPr/>
        </p:nvSpPr>
        <p:spPr>
          <a:xfrm>
            <a:off x="4724343" y="3902859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5" name="Minus Sign 45">
            <a:extLst>
              <a:ext uri="{FF2B5EF4-FFF2-40B4-BE49-F238E27FC236}">
                <a16:creationId xmlns:a16="http://schemas.microsoft.com/office/drawing/2014/main" id="{D4BE310F-2B68-44F1-B2BC-91C47C4DE0C0}"/>
              </a:ext>
            </a:extLst>
          </p:cNvPr>
          <p:cNvSpPr/>
          <p:nvPr/>
        </p:nvSpPr>
        <p:spPr>
          <a:xfrm>
            <a:off x="5036248" y="4049370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6" name="Minus Sign 46">
            <a:extLst>
              <a:ext uri="{FF2B5EF4-FFF2-40B4-BE49-F238E27FC236}">
                <a16:creationId xmlns:a16="http://schemas.microsoft.com/office/drawing/2014/main" id="{1631450A-8DD8-4C95-931A-6C705A70E368}"/>
              </a:ext>
            </a:extLst>
          </p:cNvPr>
          <p:cNvSpPr/>
          <p:nvPr/>
        </p:nvSpPr>
        <p:spPr>
          <a:xfrm>
            <a:off x="4763383" y="4458640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7" name="Minus Sign 47">
            <a:extLst>
              <a:ext uri="{FF2B5EF4-FFF2-40B4-BE49-F238E27FC236}">
                <a16:creationId xmlns:a16="http://schemas.microsoft.com/office/drawing/2014/main" id="{CA6BE181-92D0-48C3-87D0-1807B6FD51F4}"/>
              </a:ext>
            </a:extLst>
          </p:cNvPr>
          <p:cNvSpPr/>
          <p:nvPr/>
        </p:nvSpPr>
        <p:spPr>
          <a:xfrm>
            <a:off x="5498931" y="4188230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58" name="Plus Sign 48">
            <a:extLst>
              <a:ext uri="{FF2B5EF4-FFF2-40B4-BE49-F238E27FC236}">
                <a16:creationId xmlns:a16="http://schemas.microsoft.com/office/drawing/2014/main" id="{A0ADAE1F-AC75-4E06-ADA0-E4C03FCA0B40}"/>
              </a:ext>
            </a:extLst>
          </p:cNvPr>
          <p:cNvSpPr/>
          <p:nvPr/>
        </p:nvSpPr>
        <p:spPr>
          <a:xfrm>
            <a:off x="5106767" y="3706753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59" name="Plus Sign 49">
            <a:extLst>
              <a:ext uri="{FF2B5EF4-FFF2-40B4-BE49-F238E27FC236}">
                <a16:creationId xmlns:a16="http://schemas.microsoft.com/office/drawing/2014/main" id="{8EB6E41D-F514-45E7-A61B-B9280CA56D45}"/>
              </a:ext>
            </a:extLst>
          </p:cNvPr>
          <p:cNvSpPr/>
          <p:nvPr/>
        </p:nvSpPr>
        <p:spPr>
          <a:xfrm>
            <a:off x="4293425" y="4073128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0" name="Plus Sign 50">
            <a:extLst>
              <a:ext uri="{FF2B5EF4-FFF2-40B4-BE49-F238E27FC236}">
                <a16:creationId xmlns:a16="http://schemas.microsoft.com/office/drawing/2014/main" id="{57BB02EF-6C00-48B4-BBD4-9E629CC65B61}"/>
              </a:ext>
            </a:extLst>
          </p:cNvPr>
          <p:cNvSpPr/>
          <p:nvPr/>
        </p:nvSpPr>
        <p:spPr>
          <a:xfrm>
            <a:off x="4764149" y="3546016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1" name="Plus Sign 51">
            <a:extLst>
              <a:ext uri="{FF2B5EF4-FFF2-40B4-BE49-F238E27FC236}">
                <a16:creationId xmlns:a16="http://schemas.microsoft.com/office/drawing/2014/main" id="{FD6F0355-8887-4D7D-A813-B44C253DE2E9}"/>
              </a:ext>
            </a:extLst>
          </p:cNvPr>
          <p:cNvSpPr/>
          <p:nvPr/>
        </p:nvSpPr>
        <p:spPr>
          <a:xfrm>
            <a:off x="5441675" y="3899890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2" name="Plus Sign 52">
            <a:extLst>
              <a:ext uri="{FF2B5EF4-FFF2-40B4-BE49-F238E27FC236}">
                <a16:creationId xmlns:a16="http://schemas.microsoft.com/office/drawing/2014/main" id="{0FCEBCD6-432B-4F4C-BC66-63653647F1F5}"/>
              </a:ext>
            </a:extLst>
          </p:cNvPr>
          <p:cNvSpPr/>
          <p:nvPr/>
        </p:nvSpPr>
        <p:spPr>
          <a:xfrm>
            <a:off x="5119179" y="4328259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3" name="Plus Sign 53">
            <a:extLst>
              <a:ext uri="{FF2B5EF4-FFF2-40B4-BE49-F238E27FC236}">
                <a16:creationId xmlns:a16="http://schemas.microsoft.com/office/drawing/2014/main" id="{44B859AA-9C89-4C2D-9C75-8BAAA75F7A8D}"/>
              </a:ext>
            </a:extLst>
          </p:cNvPr>
          <p:cNvSpPr/>
          <p:nvPr/>
        </p:nvSpPr>
        <p:spPr>
          <a:xfrm>
            <a:off x="4731258" y="4175925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4" name="Minus Sign 54">
            <a:extLst>
              <a:ext uri="{FF2B5EF4-FFF2-40B4-BE49-F238E27FC236}">
                <a16:creationId xmlns:a16="http://schemas.microsoft.com/office/drawing/2014/main" id="{DE0EDF46-1111-4AC0-9162-51EB384B9C5A}"/>
              </a:ext>
            </a:extLst>
          </p:cNvPr>
          <p:cNvSpPr/>
          <p:nvPr/>
        </p:nvSpPr>
        <p:spPr>
          <a:xfrm>
            <a:off x="5432086" y="3622219"/>
            <a:ext cx="336545" cy="303121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5" name="Minus Sign 55">
            <a:extLst>
              <a:ext uri="{FF2B5EF4-FFF2-40B4-BE49-F238E27FC236}">
                <a16:creationId xmlns:a16="http://schemas.microsoft.com/office/drawing/2014/main" id="{F1DCA60C-F632-49D6-8702-EF8955E2F2AE}"/>
              </a:ext>
            </a:extLst>
          </p:cNvPr>
          <p:cNvSpPr/>
          <p:nvPr/>
        </p:nvSpPr>
        <p:spPr>
          <a:xfrm>
            <a:off x="4660326" y="1448190"/>
            <a:ext cx="348057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6" name="Minus Sign 56">
            <a:extLst>
              <a:ext uri="{FF2B5EF4-FFF2-40B4-BE49-F238E27FC236}">
                <a16:creationId xmlns:a16="http://schemas.microsoft.com/office/drawing/2014/main" id="{111D4506-F2E6-4ED4-A928-FC2178B0B75C}"/>
              </a:ext>
            </a:extLst>
          </p:cNvPr>
          <p:cNvSpPr/>
          <p:nvPr/>
        </p:nvSpPr>
        <p:spPr>
          <a:xfrm>
            <a:off x="5005834" y="2153441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7" name="Minus Sign 57">
            <a:extLst>
              <a:ext uri="{FF2B5EF4-FFF2-40B4-BE49-F238E27FC236}">
                <a16:creationId xmlns:a16="http://schemas.microsoft.com/office/drawing/2014/main" id="{833A531C-ECB3-4434-9408-2C2E34C56F0A}"/>
              </a:ext>
            </a:extLst>
          </p:cNvPr>
          <p:cNvSpPr/>
          <p:nvPr/>
        </p:nvSpPr>
        <p:spPr>
          <a:xfrm>
            <a:off x="5328263" y="172629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268" name="Plus Sign 58">
            <a:extLst>
              <a:ext uri="{FF2B5EF4-FFF2-40B4-BE49-F238E27FC236}">
                <a16:creationId xmlns:a16="http://schemas.microsoft.com/office/drawing/2014/main" id="{1AF09B24-2607-40F9-A895-296845D5A715}"/>
              </a:ext>
            </a:extLst>
          </p:cNvPr>
          <p:cNvSpPr/>
          <p:nvPr/>
        </p:nvSpPr>
        <p:spPr>
          <a:xfrm>
            <a:off x="4763383" y="4452217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69" name="Plus Sign 59">
            <a:extLst>
              <a:ext uri="{FF2B5EF4-FFF2-40B4-BE49-F238E27FC236}">
                <a16:creationId xmlns:a16="http://schemas.microsoft.com/office/drawing/2014/main" id="{4EB26190-E17D-40B4-9449-77CBD824E7EF}"/>
              </a:ext>
            </a:extLst>
          </p:cNvPr>
          <p:cNvSpPr/>
          <p:nvPr/>
        </p:nvSpPr>
        <p:spPr>
          <a:xfrm>
            <a:off x="5434978" y="3613839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sp>
        <p:nvSpPr>
          <p:cNvPr id="270" name="Plus Sign 60">
            <a:extLst>
              <a:ext uri="{FF2B5EF4-FFF2-40B4-BE49-F238E27FC236}">
                <a16:creationId xmlns:a16="http://schemas.microsoft.com/office/drawing/2014/main" id="{C9E5012E-150B-416B-B597-F31E90DC6420}"/>
              </a:ext>
            </a:extLst>
          </p:cNvPr>
          <p:cNvSpPr/>
          <p:nvPr/>
        </p:nvSpPr>
        <p:spPr>
          <a:xfrm>
            <a:off x="5038231" y="4043841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48E84DC-2376-43D2-9F84-032F472D32DC}"/>
              </a:ext>
            </a:extLst>
          </p:cNvPr>
          <p:cNvCxnSpPr>
            <a:cxnSpLocks/>
          </p:cNvCxnSpPr>
          <p:nvPr/>
        </p:nvCxnSpPr>
        <p:spPr>
          <a:xfrm>
            <a:off x="3022803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BECCC7E-0326-4B45-8F5D-C415643C4B44}"/>
              </a:ext>
            </a:extLst>
          </p:cNvPr>
          <p:cNvCxnSpPr>
            <a:cxnSpLocks/>
          </p:cNvCxnSpPr>
          <p:nvPr/>
        </p:nvCxnSpPr>
        <p:spPr>
          <a:xfrm>
            <a:off x="5064565" y="2802388"/>
            <a:ext cx="0" cy="40929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Minus Sign 155">
            <a:extLst>
              <a:ext uri="{FF2B5EF4-FFF2-40B4-BE49-F238E27FC236}">
                <a16:creationId xmlns:a16="http://schemas.microsoft.com/office/drawing/2014/main" id="{CDBA50E7-7BB2-4A90-BCE5-00C3A25E8BB5}"/>
              </a:ext>
            </a:extLst>
          </p:cNvPr>
          <p:cNvSpPr/>
          <p:nvPr/>
        </p:nvSpPr>
        <p:spPr>
          <a:xfrm>
            <a:off x="4621306" y="1999240"/>
            <a:ext cx="341575" cy="307117"/>
          </a:xfrm>
          <a:prstGeom prst="mathMin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274" name="Plus Sign 158">
            <a:extLst>
              <a:ext uri="{FF2B5EF4-FFF2-40B4-BE49-F238E27FC236}">
                <a16:creationId xmlns:a16="http://schemas.microsoft.com/office/drawing/2014/main" id="{F47C0749-87CE-4998-9B43-749CB0A1F9AC}"/>
              </a:ext>
            </a:extLst>
          </p:cNvPr>
          <p:cNvSpPr/>
          <p:nvPr/>
        </p:nvSpPr>
        <p:spPr>
          <a:xfrm>
            <a:off x="4417302" y="3741005"/>
            <a:ext cx="336544" cy="319671"/>
          </a:xfrm>
          <a:prstGeom prst="mathPlu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/>
          </a:p>
        </p:txBody>
      </p:sp>
    </p:spTree>
    <p:extLst>
      <p:ext uri="{BB962C8B-B14F-4D97-AF65-F5344CB8AC3E}">
        <p14:creationId xmlns:p14="http://schemas.microsoft.com/office/powerpoint/2010/main" val="7560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224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22</cp:revision>
  <dcterms:created xsi:type="dcterms:W3CDTF">2020-04-15T14:53:08Z</dcterms:created>
  <dcterms:modified xsi:type="dcterms:W3CDTF">2020-10-26T08:40:14Z</dcterms:modified>
</cp:coreProperties>
</file>