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53" d="100"/>
          <a:sy n="53" d="100"/>
        </p:scale>
        <p:origin x="156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4130"/>
            <a:ext cx="7772400" cy="41357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239364"/>
            <a:ext cx="6858000" cy="28680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6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2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32461"/>
            <a:ext cx="1971675" cy="100671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32461"/>
            <a:ext cx="5800725" cy="1006712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1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6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961570"/>
            <a:ext cx="7886700" cy="49414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949760"/>
            <a:ext cx="7886700" cy="2598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162304"/>
            <a:ext cx="3886200" cy="7537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162304"/>
            <a:ext cx="3886200" cy="7537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32464"/>
            <a:ext cx="7886700" cy="2296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12070"/>
            <a:ext cx="3868340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339231"/>
            <a:ext cx="3868340" cy="63823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12070"/>
            <a:ext cx="3887391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339231"/>
            <a:ext cx="3887391" cy="63823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10397"/>
            <a:ext cx="4629150" cy="84419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10397"/>
            <a:ext cx="4629150" cy="84419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1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32464"/>
            <a:ext cx="78867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162304"/>
            <a:ext cx="78867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44DE-560A-46E8-8926-C4F4797BEAE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010319"/>
            <a:ext cx="30861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9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27459" y="1180407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769474" y="847552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78314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Interspecific-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30" y="9410559"/>
            <a:ext cx="1405467" cy="967631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1467" y="10297156"/>
            <a:ext cx="931333" cy="64120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80" y="7563115"/>
            <a:ext cx="1405467" cy="967631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8210" y="8243584"/>
            <a:ext cx="1405467" cy="96763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5458889" y="7416748"/>
            <a:ext cx="632832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400" dirty="0"/>
              <a:t>♀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852702" y="8046604"/>
            <a:ext cx="421165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800" dirty="0"/>
              <a:t>♂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23" y="5545180"/>
            <a:ext cx="1267724" cy="121077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 flipV="1">
            <a:off x="6197477" y="5850514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6089008" y="7838203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6087953" y="9753615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077448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Intraspecific-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9395063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V. Parent/offspring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care-conflict continuum: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7441358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IV. Female/male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cooperation-conflict continuum: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461342"/>
            <a:ext cx="5058747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II. Conspecific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cooperation-competition continuum: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769474" y="5342040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935252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I. Consumer/resource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or plant/animal mutualism-antagonism continuum:</a:t>
            </a: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209420" y="3355628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190777" y="1374553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2954339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II. Host/symbiont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mutualism-parasitism:</a:t>
            </a: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99" y="6306519"/>
            <a:ext cx="1267724" cy="1210775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6330135"/>
            <a:ext cx="4757541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conspecifics in socially interacting dyads or networks with shared resources; cooperative breeding groups 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competitive and cooperative behavioural phenotype, genetic relatedness, resource use, hormonal variation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1842920"/>
            <a:ext cx="4892887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Any two species with some degree of control over a shared resource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ITV: foraging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tactics or preferences,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competitor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avoidance behaviour; pollination rewards and seed production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rates 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4181" y="1799387"/>
            <a:ext cx="1673527" cy="1337042"/>
            <a:chOff x="6959161" y="1620891"/>
            <a:chExt cx="1673527" cy="1337042"/>
          </a:xfrm>
        </p:grpSpPr>
        <p:pic>
          <p:nvPicPr>
            <p:cNvPr id="1049" name="Picture 6" descr="http://phylopic.org/assets/images/submissions/619a7cc7-7abc-4724-912f-ab7346f095ac.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161" y="1620891"/>
              <a:ext cx="1673527" cy="1130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217" y="2705540"/>
              <a:ext cx="193630" cy="24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8132" flipH="1">
              <a:off x="7555136" y="2712502"/>
              <a:ext cx="196537" cy="245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10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3667" y="985101"/>
            <a:ext cx="865937" cy="1499470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1398">
            <a:off x="6467437" y="3549888"/>
            <a:ext cx="2052088" cy="165329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7849" y="3503688"/>
            <a:ext cx="627625" cy="74471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19">
            <a:off x="5622953" y="3317457"/>
            <a:ext cx="561428" cy="66616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32067">
            <a:off x="5768200" y="3251028"/>
            <a:ext cx="561428" cy="66616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8738" y="1506326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mutualism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antagonism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988042" y="1355619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983441" y="1488506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4898" y="1231839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6052" y="3837948"/>
            <a:ext cx="5049077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host species and their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endosybiotic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ectosymbiotic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partner species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ITV: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symbiont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dependence, protective effects against pathogens/predators/parasites, exploiting or cheating behavioural phenotypes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6896" y="3496292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mutualism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parasitism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997086" y="3345585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97565" y="3478472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5032" y="3199878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36503" y="3170373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1217" y="5966853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1013179" y="5816146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008578" y="5949033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81125" y="5670439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52596" y="5640934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7964" y="8307836"/>
            <a:ext cx="439607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male and female partners in a cooperatively breeding pair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behavioural phenotype, individual condition or attractiveness, reproductive potential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2799" y="7944554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1024761" y="7793847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1025240" y="7926734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92707" y="7648140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64178" y="7618635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44854" y="10297156"/>
            <a:ext cx="439607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parents and offspring in species with some degree of parental care behaviour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behavioural phenotype, individual condition, reproductive potential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031651" y="9783167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1032130" y="9916054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99597" y="9637460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71068" y="9607955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78302" y="9955761"/>
            <a:ext cx="4849789" cy="253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arental care 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	          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252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20</cp:revision>
  <dcterms:created xsi:type="dcterms:W3CDTF">2020-07-24T11:28:07Z</dcterms:created>
  <dcterms:modified xsi:type="dcterms:W3CDTF">2020-08-19T14:51:24Z</dcterms:modified>
</cp:coreProperties>
</file>